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16"/>
  </p:notesMasterIdLst>
  <p:sldIdLst>
    <p:sldId id="256" r:id="rId5"/>
    <p:sldId id="258" r:id="rId6"/>
    <p:sldId id="263" r:id="rId7"/>
    <p:sldId id="300" r:id="rId8"/>
    <p:sldId id="257" r:id="rId9"/>
    <p:sldId id="261" r:id="rId10"/>
    <p:sldId id="269" r:id="rId11"/>
    <p:sldId id="271" r:id="rId12"/>
    <p:sldId id="299" r:id="rId13"/>
    <p:sldId id="259" r:id="rId14"/>
    <p:sldId id="272" r:id="rId15"/>
  </p:sldIdLst>
  <p:sldSz cx="9144000" cy="5143500" type="screen16x9"/>
  <p:notesSz cx="6858000" cy="9144000"/>
  <p:embeddedFontLst>
    <p:embeddedFont>
      <p:font typeface="Kirang Haerang" panose="020B0604020202020204" charset="-127"/>
      <p:regular r:id="rId17"/>
    </p:embeddedFont>
    <p:embeddedFont>
      <p:font typeface="Aharoni" panose="02010803020104030203" pitchFamily="2" charset="-79"/>
      <p:bold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Geomanist" panose="02000503000000020004" pitchFamily="50" charset="0"/>
      <p:regular r:id="rId23"/>
    </p:embeddedFont>
    <p:embeddedFont>
      <p:font typeface="Glegoo" panose="020B0604020202020204" charset="0"/>
      <p:regular r:id="rId24"/>
      <p:bold r:id="rId25"/>
    </p:embeddedFont>
    <p:embeddedFont>
      <p:font typeface="Overpass Light" panose="020B0604020202020204" charset="0"/>
      <p:regular r:id="rId26"/>
      <p:bold r:id="rId27"/>
      <p:italic r:id="rId28"/>
      <p:boldItalic r:id="rId29"/>
    </p:embeddedFont>
    <p:embeddedFont>
      <p:font typeface="Palanquin Dark" panose="020B0604020202020204" charset="0"/>
      <p:regular r:id="rId30"/>
      <p:bold r:id="rId31"/>
    </p:embeddedFont>
    <p:embeddedFont>
      <p:font typeface="Palanquin Dark SemiBold" panose="020B0604020202020204" charset="0"/>
      <p:regular r:id="rId32"/>
      <p:bold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ECA"/>
    <a:srgbClr val="FF866E"/>
    <a:srgbClr val="FFC872"/>
    <a:srgbClr val="74AFBD"/>
    <a:srgbClr val="423789"/>
    <a:srgbClr val="005375"/>
    <a:srgbClr val="FEFCE6"/>
    <a:srgbClr val="F8F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4E3DED-CE78-4E10-8B5B-1A98461F0891}">
  <a:tblStyle styleId="{BF4E3DED-CE78-4E10-8B5B-1A98461F08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5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FFC87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532-48DC-8C98-108BF4FDEF3D}"/>
              </c:ext>
            </c:extLst>
          </c:dPt>
          <c:dPt>
            <c:idx val="1"/>
            <c:bubble3D val="0"/>
            <c:spPr>
              <a:solidFill>
                <a:srgbClr val="FF86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532-48DC-8C98-108BF4FDEF3D}"/>
              </c:ext>
            </c:extLst>
          </c:dPt>
          <c:dPt>
            <c:idx val="2"/>
            <c:bubble3D val="0"/>
            <c:spPr>
              <a:solidFill>
                <a:srgbClr val="74AF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532-48DC-8C98-108BF4FDEF3D}"/>
              </c:ext>
            </c:extLst>
          </c:dPt>
          <c:val>
            <c:numRef>
              <c:f>Planilha1!$B$2:$B$4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Planilha1!$B$1</c15:sqref>
                        </c15:formulaRef>
                      </c:ext>
                    </c:extLst>
                    <c:strCache>
                      <c:ptCount val="1"/>
                      <c:pt idx="0">
                        <c:v>Vendas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Planilha1!$A$2:$A$4</c15:sqref>
                        </c15:formulaRef>
                      </c:ext>
                    </c:extLst>
                    <c:strCache>
                      <c:ptCount val="3"/>
                      <c:pt idx="0">
                        <c:v>1º Tri</c:v>
                      </c:pt>
                      <c:pt idx="1">
                        <c:v>2º Tri</c:v>
                      </c:pt>
                      <c:pt idx="2">
                        <c:v>3º Tri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532-48DC-8C98-108BF4FDEF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2c4b7972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2c4b7972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d932f3e7d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d932f3e7d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c6532119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c6532119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d932f3e7d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d932f3e7d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c6532119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c6532119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5f465780c_0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75f465780c_0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d932f3e7d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d932f3e7d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14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c653211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c653211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c6532119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c6532119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1045000"/>
            <a:ext cx="9144000" cy="4098600"/>
          </a:xfrm>
          <a:prstGeom prst="rect">
            <a:avLst/>
          </a:prstGeom>
          <a:gradFill>
            <a:gsLst>
              <a:gs pos="0">
                <a:srgbClr val="434343">
                  <a:alpha val="43137"/>
                </a:srgbClr>
              </a:gs>
              <a:gs pos="4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434343">
                  <a:alpha val="3450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585650" y="-894525"/>
            <a:ext cx="9767228" cy="6044325"/>
            <a:chOff x="-585650" y="-894525"/>
            <a:chExt cx="9767228" cy="6044325"/>
          </a:xfrm>
        </p:grpSpPr>
        <p:sp>
          <p:nvSpPr>
            <p:cNvPr id="12" name="Google Shape;12;p2"/>
            <p:cNvSpPr/>
            <p:nvPr/>
          </p:nvSpPr>
          <p:spPr>
            <a:xfrm rot="-5400000" flipH="1">
              <a:off x="7087854" y="3088722"/>
              <a:ext cx="2488477" cy="1623885"/>
            </a:xfrm>
            <a:custGeom>
              <a:avLst/>
              <a:gdLst/>
              <a:ahLst/>
              <a:cxnLst/>
              <a:rect l="l" t="t" r="r" b="b"/>
              <a:pathLst>
                <a:path w="50219" h="32771" extrusionOk="0">
                  <a:moveTo>
                    <a:pt x="45381" y="1"/>
                  </a:moveTo>
                  <a:cubicBezTo>
                    <a:pt x="44950" y="1"/>
                    <a:pt x="44511" y="34"/>
                    <a:pt x="44064" y="105"/>
                  </a:cubicBezTo>
                  <a:cubicBezTo>
                    <a:pt x="41147" y="567"/>
                    <a:pt x="37823" y="2650"/>
                    <a:pt x="36727" y="5779"/>
                  </a:cubicBezTo>
                  <a:cubicBezTo>
                    <a:pt x="35179" y="10200"/>
                    <a:pt x="39414" y="12960"/>
                    <a:pt x="38077" y="17701"/>
                  </a:cubicBezTo>
                  <a:cubicBezTo>
                    <a:pt x="36853" y="22035"/>
                    <a:pt x="32065" y="24150"/>
                    <a:pt x="31508" y="24387"/>
                  </a:cubicBezTo>
                  <a:cubicBezTo>
                    <a:pt x="30178" y="24952"/>
                    <a:pt x="28991" y="25160"/>
                    <a:pt x="27840" y="25160"/>
                  </a:cubicBezTo>
                  <a:cubicBezTo>
                    <a:pt x="24606" y="25160"/>
                    <a:pt x="21653" y="23518"/>
                    <a:pt x="16605" y="23518"/>
                  </a:cubicBezTo>
                  <a:cubicBezTo>
                    <a:pt x="15673" y="23518"/>
                    <a:pt x="14670" y="23574"/>
                    <a:pt x="13580" y="23706"/>
                  </a:cubicBezTo>
                  <a:cubicBezTo>
                    <a:pt x="10619" y="24067"/>
                    <a:pt x="6566" y="24617"/>
                    <a:pt x="3391" y="27742"/>
                  </a:cubicBezTo>
                  <a:cubicBezTo>
                    <a:pt x="2178" y="28935"/>
                    <a:pt x="801" y="30786"/>
                    <a:pt x="0" y="32771"/>
                  </a:cubicBezTo>
                  <a:lnTo>
                    <a:pt x="50218" y="32771"/>
                  </a:lnTo>
                  <a:lnTo>
                    <a:pt x="50218" y="1383"/>
                  </a:lnTo>
                  <a:cubicBezTo>
                    <a:pt x="48791" y="568"/>
                    <a:pt x="47160" y="1"/>
                    <a:pt x="45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35430" y="3377477"/>
              <a:ext cx="970096" cy="895339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70115" y="-156532"/>
              <a:ext cx="3870939" cy="1994217"/>
            </a:xfrm>
            <a:custGeom>
              <a:avLst/>
              <a:gdLst/>
              <a:ahLst/>
              <a:cxnLst/>
              <a:rect l="l" t="t" r="r" b="b"/>
              <a:pathLst>
                <a:path w="81968" h="42228" extrusionOk="0">
                  <a:moveTo>
                    <a:pt x="5172" y="1"/>
                  </a:moveTo>
                  <a:cubicBezTo>
                    <a:pt x="3158" y="1734"/>
                    <a:pt x="1410" y="3588"/>
                    <a:pt x="0" y="5540"/>
                  </a:cubicBezTo>
                  <a:lnTo>
                    <a:pt x="0" y="31250"/>
                  </a:lnTo>
                  <a:cubicBezTo>
                    <a:pt x="2674" y="35707"/>
                    <a:pt x="6567" y="39393"/>
                    <a:pt x="11319" y="41079"/>
                  </a:cubicBezTo>
                  <a:cubicBezTo>
                    <a:pt x="13501" y="41853"/>
                    <a:pt x="15927" y="42228"/>
                    <a:pt x="18363" y="42228"/>
                  </a:cubicBezTo>
                  <a:cubicBezTo>
                    <a:pt x="24510" y="42228"/>
                    <a:pt x="30721" y="39840"/>
                    <a:pt x="33256" y="35456"/>
                  </a:cubicBezTo>
                  <a:cubicBezTo>
                    <a:pt x="36872" y="29196"/>
                    <a:pt x="30707" y="22819"/>
                    <a:pt x="35066" y="16603"/>
                  </a:cubicBezTo>
                  <a:cubicBezTo>
                    <a:pt x="37342" y="13364"/>
                    <a:pt x="41650" y="11345"/>
                    <a:pt x="45592" y="11345"/>
                  </a:cubicBezTo>
                  <a:cubicBezTo>
                    <a:pt x="46268" y="11345"/>
                    <a:pt x="46933" y="11405"/>
                    <a:pt x="47575" y="11527"/>
                  </a:cubicBezTo>
                  <a:cubicBezTo>
                    <a:pt x="53048" y="12572"/>
                    <a:pt x="53231" y="17514"/>
                    <a:pt x="59178" y="20049"/>
                  </a:cubicBezTo>
                  <a:cubicBezTo>
                    <a:pt x="61294" y="20950"/>
                    <a:pt x="63714" y="21404"/>
                    <a:pt x="66114" y="21404"/>
                  </a:cubicBezTo>
                  <a:cubicBezTo>
                    <a:pt x="70519" y="21404"/>
                    <a:pt x="74857" y="19876"/>
                    <a:pt x="77127" y="16785"/>
                  </a:cubicBezTo>
                  <a:cubicBezTo>
                    <a:pt x="81967" y="10194"/>
                    <a:pt x="80241" y="4680"/>
                    <a:pt x="76606" y="1"/>
                  </a:cubicBezTo>
                  <a:close/>
                </a:path>
              </a:pathLst>
            </a:custGeom>
            <a:solidFill>
              <a:srgbClr val="423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0090" y="3640064"/>
              <a:ext cx="975669" cy="1509736"/>
            </a:xfrm>
            <a:custGeom>
              <a:avLst/>
              <a:gdLst/>
              <a:ahLst/>
              <a:cxnLst/>
              <a:rect l="l" t="t" r="r" b="b"/>
              <a:pathLst>
                <a:path w="20660" h="31969" extrusionOk="0">
                  <a:moveTo>
                    <a:pt x="1728" y="0"/>
                  </a:moveTo>
                  <a:cubicBezTo>
                    <a:pt x="1138" y="0"/>
                    <a:pt x="560" y="73"/>
                    <a:pt x="0" y="229"/>
                  </a:cubicBezTo>
                  <a:lnTo>
                    <a:pt x="0" y="31710"/>
                  </a:lnTo>
                  <a:cubicBezTo>
                    <a:pt x="131" y="31797"/>
                    <a:pt x="267" y="31885"/>
                    <a:pt x="402" y="31969"/>
                  </a:cubicBezTo>
                  <a:lnTo>
                    <a:pt x="15900" y="31969"/>
                  </a:lnTo>
                  <a:cubicBezTo>
                    <a:pt x="20660" y="26758"/>
                    <a:pt x="19502" y="15100"/>
                    <a:pt x="14218" y="7992"/>
                  </a:cubicBezTo>
                  <a:cubicBezTo>
                    <a:pt x="11490" y="4323"/>
                    <a:pt x="6276" y="0"/>
                    <a:pt x="1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585650" y="-894525"/>
              <a:ext cx="3663338" cy="4146874"/>
            </a:xfrm>
            <a:custGeom>
              <a:avLst/>
              <a:gdLst/>
              <a:ahLst/>
              <a:cxnLst/>
              <a:rect l="l" t="t" r="r" b="b"/>
              <a:pathLst>
                <a:path w="77572" h="87811" extrusionOk="0">
                  <a:moveTo>
                    <a:pt x="51581" y="0"/>
                  </a:moveTo>
                  <a:lnTo>
                    <a:pt x="51447" y="404"/>
                  </a:lnTo>
                  <a:cubicBezTo>
                    <a:pt x="68915" y="6154"/>
                    <a:pt x="77102" y="21315"/>
                    <a:pt x="73788" y="31865"/>
                  </a:cubicBezTo>
                  <a:cubicBezTo>
                    <a:pt x="71974" y="37648"/>
                    <a:pt x="65955" y="44198"/>
                    <a:pt x="58380" y="44949"/>
                  </a:cubicBezTo>
                  <a:cubicBezTo>
                    <a:pt x="57960" y="44991"/>
                    <a:pt x="57555" y="45011"/>
                    <a:pt x="57162" y="45011"/>
                  </a:cubicBezTo>
                  <a:cubicBezTo>
                    <a:pt x="52742" y="45011"/>
                    <a:pt x="49997" y="42473"/>
                    <a:pt x="47339" y="40015"/>
                  </a:cubicBezTo>
                  <a:cubicBezTo>
                    <a:pt x="44758" y="37630"/>
                    <a:pt x="42113" y="35182"/>
                    <a:pt x="37977" y="35182"/>
                  </a:cubicBezTo>
                  <a:cubicBezTo>
                    <a:pt x="36749" y="35182"/>
                    <a:pt x="35389" y="35398"/>
                    <a:pt x="33861" y="35895"/>
                  </a:cubicBezTo>
                  <a:cubicBezTo>
                    <a:pt x="29039" y="37465"/>
                    <a:pt x="26803" y="45699"/>
                    <a:pt x="28099" y="51733"/>
                  </a:cubicBezTo>
                  <a:cubicBezTo>
                    <a:pt x="29083" y="56311"/>
                    <a:pt x="32000" y="58762"/>
                    <a:pt x="34826" y="61132"/>
                  </a:cubicBezTo>
                  <a:cubicBezTo>
                    <a:pt x="37706" y="63550"/>
                    <a:pt x="40431" y="65834"/>
                    <a:pt x="41152" y="70215"/>
                  </a:cubicBezTo>
                  <a:cubicBezTo>
                    <a:pt x="41967" y="75193"/>
                    <a:pt x="39811" y="80797"/>
                    <a:pt x="35784" y="84158"/>
                  </a:cubicBezTo>
                  <a:cubicBezTo>
                    <a:pt x="32863" y="86595"/>
                    <a:pt x="29401" y="87385"/>
                    <a:pt x="26142" y="87385"/>
                  </a:cubicBezTo>
                  <a:cubicBezTo>
                    <a:pt x="22129" y="87385"/>
                    <a:pt x="18422" y="86187"/>
                    <a:pt x="16406" y="85393"/>
                  </a:cubicBezTo>
                  <a:cubicBezTo>
                    <a:pt x="4466" y="80688"/>
                    <a:pt x="992" y="67779"/>
                    <a:pt x="416" y="65240"/>
                  </a:cubicBezTo>
                  <a:lnTo>
                    <a:pt x="1" y="65332"/>
                  </a:lnTo>
                  <a:cubicBezTo>
                    <a:pt x="583" y="67910"/>
                    <a:pt x="4108" y="81005"/>
                    <a:pt x="16250" y="85790"/>
                  </a:cubicBezTo>
                  <a:cubicBezTo>
                    <a:pt x="18297" y="86595"/>
                    <a:pt x="22062" y="87811"/>
                    <a:pt x="26144" y="87811"/>
                  </a:cubicBezTo>
                  <a:cubicBezTo>
                    <a:pt x="29487" y="87811"/>
                    <a:pt x="33045" y="86999"/>
                    <a:pt x="36056" y="84486"/>
                  </a:cubicBezTo>
                  <a:cubicBezTo>
                    <a:pt x="40197" y="81030"/>
                    <a:pt x="42411" y="75269"/>
                    <a:pt x="41570" y="70145"/>
                  </a:cubicBezTo>
                  <a:cubicBezTo>
                    <a:pt x="40824" y="65608"/>
                    <a:pt x="37914" y="63164"/>
                    <a:pt x="35099" y="60804"/>
                  </a:cubicBezTo>
                  <a:cubicBezTo>
                    <a:pt x="32331" y="58481"/>
                    <a:pt x="29469" y="56078"/>
                    <a:pt x="28515" y="51646"/>
                  </a:cubicBezTo>
                  <a:cubicBezTo>
                    <a:pt x="27284" y="45903"/>
                    <a:pt x="29451" y="37779"/>
                    <a:pt x="33992" y="36300"/>
                  </a:cubicBezTo>
                  <a:cubicBezTo>
                    <a:pt x="35490" y="35812"/>
                    <a:pt x="36814" y="35599"/>
                    <a:pt x="38007" y="35599"/>
                  </a:cubicBezTo>
                  <a:cubicBezTo>
                    <a:pt x="41936" y="35599"/>
                    <a:pt x="44439" y="37911"/>
                    <a:pt x="47051" y="40327"/>
                  </a:cubicBezTo>
                  <a:cubicBezTo>
                    <a:pt x="49772" y="42845"/>
                    <a:pt x="52580" y="45439"/>
                    <a:pt x="57154" y="45439"/>
                  </a:cubicBezTo>
                  <a:cubicBezTo>
                    <a:pt x="57563" y="45439"/>
                    <a:pt x="57986" y="45418"/>
                    <a:pt x="58424" y="45375"/>
                  </a:cubicBezTo>
                  <a:cubicBezTo>
                    <a:pt x="66180" y="44603"/>
                    <a:pt x="72338" y="37906"/>
                    <a:pt x="74196" y="31992"/>
                  </a:cubicBezTo>
                  <a:cubicBezTo>
                    <a:pt x="77571" y="21249"/>
                    <a:pt x="69287" y="5826"/>
                    <a:pt x="51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0752" y="-331377"/>
              <a:ext cx="1520826" cy="1798816"/>
            </a:xfrm>
            <a:custGeom>
              <a:avLst/>
              <a:gdLst/>
              <a:ahLst/>
              <a:cxnLst/>
              <a:rect l="l" t="t" r="r" b="b"/>
              <a:pathLst>
                <a:path w="40183" h="47528" extrusionOk="0">
                  <a:moveTo>
                    <a:pt x="34064" y="14950"/>
                  </a:moveTo>
                  <a:cubicBezTo>
                    <a:pt x="34391" y="14950"/>
                    <a:pt x="34699" y="14986"/>
                    <a:pt x="34982" y="15062"/>
                  </a:cubicBezTo>
                  <a:cubicBezTo>
                    <a:pt x="36329" y="15423"/>
                    <a:pt x="37648" y="16806"/>
                    <a:pt x="38507" y="18759"/>
                  </a:cubicBezTo>
                  <a:cubicBezTo>
                    <a:pt x="39669" y="21388"/>
                    <a:pt x="39749" y="24374"/>
                    <a:pt x="38714" y="26363"/>
                  </a:cubicBezTo>
                  <a:cubicBezTo>
                    <a:pt x="36959" y="29738"/>
                    <a:pt x="31191" y="32258"/>
                    <a:pt x="24359" y="32633"/>
                  </a:cubicBezTo>
                  <a:cubicBezTo>
                    <a:pt x="23768" y="32665"/>
                    <a:pt x="23183" y="32681"/>
                    <a:pt x="22606" y="32681"/>
                  </a:cubicBezTo>
                  <a:cubicBezTo>
                    <a:pt x="21292" y="32681"/>
                    <a:pt x="20015" y="32599"/>
                    <a:pt x="18780" y="32440"/>
                  </a:cubicBezTo>
                  <a:cubicBezTo>
                    <a:pt x="19086" y="28700"/>
                    <a:pt x="20977" y="24669"/>
                    <a:pt x="24279" y="20954"/>
                  </a:cubicBezTo>
                  <a:cubicBezTo>
                    <a:pt x="27517" y="17312"/>
                    <a:pt x="31435" y="14950"/>
                    <a:pt x="34064" y="14950"/>
                  </a:cubicBezTo>
                  <a:close/>
                  <a:moveTo>
                    <a:pt x="6092" y="0"/>
                  </a:moveTo>
                  <a:cubicBezTo>
                    <a:pt x="663" y="8533"/>
                    <a:pt x="1" y="18300"/>
                    <a:pt x="4403" y="24887"/>
                  </a:cubicBezTo>
                  <a:cubicBezTo>
                    <a:pt x="7247" y="29141"/>
                    <a:pt x="12244" y="31926"/>
                    <a:pt x="18328" y="32808"/>
                  </a:cubicBezTo>
                  <a:cubicBezTo>
                    <a:pt x="18234" y="34592"/>
                    <a:pt x="18493" y="36311"/>
                    <a:pt x="19126" y="37899"/>
                  </a:cubicBezTo>
                  <a:cubicBezTo>
                    <a:pt x="21453" y="43747"/>
                    <a:pt x="28456" y="47527"/>
                    <a:pt x="36267" y="47527"/>
                  </a:cubicBezTo>
                  <a:cubicBezTo>
                    <a:pt x="37546" y="47527"/>
                    <a:pt x="38842" y="47426"/>
                    <a:pt x="40146" y="47218"/>
                  </a:cubicBezTo>
                  <a:lnTo>
                    <a:pt x="40077" y="46796"/>
                  </a:lnTo>
                  <a:cubicBezTo>
                    <a:pt x="38794" y="47002"/>
                    <a:pt x="37516" y="47101"/>
                    <a:pt x="36260" y="47101"/>
                  </a:cubicBezTo>
                  <a:cubicBezTo>
                    <a:pt x="28624" y="47101"/>
                    <a:pt x="21787" y="43427"/>
                    <a:pt x="19523" y="37742"/>
                  </a:cubicBezTo>
                  <a:cubicBezTo>
                    <a:pt x="18915" y="36224"/>
                    <a:pt x="18668" y="34578"/>
                    <a:pt x="18751" y="32866"/>
                  </a:cubicBezTo>
                  <a:lnTo>
                    <a:pt x="18751" y="32866"/>
                  </a:lnTo>
                  <a:cubicBezTo>
                    <a:pt x="19997" y="33025"/>
                    <a:pt x="21284" y="33107"/>
                    <a:pt x="22608" y="33107"/>
                  </a:cubicBezTo>
                  <a:cubicBezTo>
                    <a:pt x="23192" y="33107"/>
                    <a:pt x="23783" y="33091"/>
                    <a:pt x="24381" y="33059"/>
                  </a:cubicBezTo>
                  <a:cubicBezTo>
                    <a:pt x="31359" y="32673"/>
                    <a:pt x="37272" y="30062"/>
                    <a:pt x="39094" y="26559"/>
                  </a:cubicBezTo>
                  <a:cubicBezTo>
                    <a:pt x="40183" y="24457"/>
                    <a:pt x="40106" y="21329"/>
                    <a:pt x="38901" y="18587"/>
                  </a:cubicBezTo>
                  <a:cubicBezTo>
                    <a:pt x="37971" y="16486"/>
                    <a:pt x="36584" y="15051"/>
                    <a:pt x="35092" y="14651"/>
                  </a:cubicBezTo>
                  <a:cubicBezTo>
                    <a:pt x="34768" y="14564"/>
                    <a:pt x="34420" y="14522"/>
                    <a:pt x="34050" y="14522"/>
                  </a:cubicBezTo>
                  <a:cubicBezTo>
                    <a:pt x="31276" y="14522"/>
                    <a:pt x="27317" y="16894"/>
                    <a:pt x="23959" y="20670"/>
                  </a:cubicBezTo>
                  <a:cubicBezTo>
                    <a:pt x="20605" y="24447"/>
                    <a:pt x="18678" y="28555"/>
                    <a:pt x="18358" y="32382"/>
                  </a:cubicBezTo>
                  <a:cubicBezTo>
                    <a:pt x="12407" y="31515"/>
                    <a:pt x="7528" y="28795"/>
                    <a:pt x="4756" y="24650"/>
                  </a:cubicBezTo>
                  <a:cubicBezTo>
                    <a:pt x="448" y="18205"/>
                    <a:pt x="1115" y="8616"/>
                    <a:pt x="6450" y="226"/>
                  </a:cubicBezTo>
                  <a:lnTo>
                    <a:pt x="6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470005" y="2191362"/>
              <a:ext cx="412175" cy="380412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3304163" y="2377536"/>
            <a:ext cx="4907400" cy="16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FFFFFF"/>
                </a:solidFill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3304163" y="4054524"/>
            <a:ext cx="4907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>
                <a:solidFill>
                  <a:srgbClr val="FFFFFF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-3129400" y="2813875"/>
            <a:ext cx="43850" cy="27800"/>
          </a:xfrm>
          <a:custGeom>
            <a:avLst/>
            <a:gdLst/>
            <a:ahLst/>
            <a:cxnLst/>
            <a:rect l="l" t="t" r="r" b="b"/>
            <a:pathLst>
              <a:path w="1754" h="1112" extrusionOk="0">
                <a:moveTo>
                  <a:pt x="477" y="0"/>
                </a:moveTo>
                <a:cubicBezTo>
                  <a:pt x="331" y="0"/>
                  <a:pt x="192" y="77"/>
                  <a:pt x="114" y="206"/>
                </a:cubicBezTo>
                <a:cubicBezTo>
                  <a:pt x="0" y="396"/>
                  <a:pt x="76" y="643"/>
                  <a:pt x="266" y="777"/>
                </a:cubicBezTo>
                <a:cubicBezTo>
                  <a:pt x="514" y="910"/>
                  <a:pt x="799" y="1005"/>
                  <a:pt x="1065" y="1100"/>
                </a:cubicBezTo>
                <a:cubicBezTo>
                  <a:pt x="1102" y="1108"/>
                  <a:pt x="1137" y="1112"/>
                  <a:pt x="1171" y="1112"/>
                </a:cubicBezTo>
                <a:cubicBezTo>
                  <a:pt x="1621" y="1112"/>
                  <a:pt x="1754" y="443"/>
                  <a:pt x="1293" y="301"/>
                </a:cubicBezTo>
                <a:cubicBezTo>
                  <a:pt x="1084" y="244"/>
                  <a:pt x="875" y="149"/>
                  <a:pt x="685" y="54"/>
                </a:cubicBezTo>
                <a:cubicBezTo>
                  <a:pt x="618" y="17"/>
                  <a:pt x="547" y="0"/>
                  <a:pt x="47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3098075" y="2880725"/>
            <a:ext cx="41500" cy="28275"/>
          </a:xfrm>
          <a:custGeom>
            <a:avLst/>
            <a:gdLst/>
            <a:ahLst/>
            <a:cxnLst/>
            <a:rect l="l" t="t" r="r" b="b"/>
            <a:pathLst>
              <a:path w="1660" h="1131" extrusionOk="0">
                <a:moveTo>
                  <a:pt x="581" y="1"/>
                </a:moveTo>
                <a:cubicBezTo>
                  <a:pt x="221" y="1"/>
                  <a:pt x="1" y="501"/>
                  <a:pt x="345" y="747"/>
                </a:cubicBezTo>
                <a:lnTo>
                  <a:pt x="326" y="766"/>
                </a:lnTo>
                <a:lnTo>
                  <a:pt x="896" y="1089"/>
                </a:lnTo>
                <a:cubicBezTo>
                  <a:pt x="959" y="1118"/>
                  <a:pt x="1021" y="1131"/>
                  <a:pt x="1078" y="1131"/>
                </a:cubicBezTo>
                <a:cubicBezTo>
                  <a:pt x="1438" y="1131"/>
                  <a:pt x="1659" y="628"/>
                  <a:pt x="1315" y="366"/>
                </a:cubicBezTo>
                <a:lnTo>
                  <a:pt x="763" y="43"/>
                </a:lnTo>
                <a:cubicBezTo>
                  <a:pt x="700" y="14"/>
                  <a:pt x="639" y="1"/>
                  <a:pt x="581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3110400" y="2945175"/>
            <a:ext cx="36650" cy="27025"/>
          </a:xfrm>
          <a:custGeom>
            <a:avLst/>
            <a:gdLst/>
            <a:ahLst/>
            <a:cxnLst/>
            <a:rect l="l" t="t" r="r" b="b"/>
            <a:pathLst>
              <a:path w="1466" h="1081" extrusionOk="0">
                <a:moveTo>
                  <a:pt x="447" y="0"/>
                </a:moveTo>
                <a:cubicBezTo>
                  <a:pt x="263" y="0"/>
                  <a:pt x="106" y="125"/>
                  <a:pt x="58" y="318"/>
                </a:cubicBezTo>
                <a:cubicBezTo>
                  <a:pt x="1" y="546"/>
                  <a:pt x="134" y="755"/>
                  <a:pt x="343" y="831"/>
                </a:cubicBezTo>
                <a:lnTo>
                  <a:pt x="457" y="869"/>
                </a:lnTo>
                <a:lnTo>
                  <a:pt x="533" y="888"/>
                </a:lnTo>
                <a:lnTo>
                  <a:pt x="552" y="888"/>
                </a:lnTo>
                <a:cubicBezTo>
                  <a:pt x="629" y="927"/>
                  <a:pt x="705" y="984"/>
                  <a:pt x="781" y="1022"/>
                </a:cubicBezTo>
                <a:cubicBezTo>
                  <a:pt x="847" y="1061"/>
                  <a:pt x="922" y="1080"/>
                  <a:pt x="996" y="1080"/>
                </a:cubicBezTo>
                <a:cubicBezTo>
                  <a:pt x="1137" y="1080"/>
                  <a:pt x="1277" y="1013"/>
                  <a:pt x="1351" y="888"/>
                </a:cubicBezTo>
                <a:cubicBezTo>
                  <a:pt x="1465" y="679"/>
                  <a:pt x="1389" y="432"/>
                  <a:pt x="1199" y="318"/>
                </a:cubicBezTo>
                <a:cubicBezTo>
                  <a:pt x="1009" y="185"/>
                  <a:pt x="781" y="71"/>
                  <a:pt x="552" y="14"/>
                </a:cubicBezTo>
                <a:cubicBezTo>
                  <a:pt x="517" y="5"/>
                  <a:pt x="482" y="0"/>
                  <a:pt x="44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-3060975" y="2838400"/>
            <a:ext cx="46025" cy="25800"/>
          </a:xfrm>
          <a:custGeom>
            <a:avLst/>
            <a:gdLst/>
            <a:ahLst/>
            <a:cxnLst/>
            <a:rect l="l" t="t" r="r" b="b"/>
            <a:pathLst>
              <a:path w="1841" h="1032" extrusionOk="0">
                <a:moveTo>
                  <a:pt x="580" y="1"/>
                </a:moveTo>
                <a:cubicBezTo>
                  <a:pt x="221" y="1"/>
                  <a:pt x="0" y="501"/>
                  <a:pt x="344" y="747"/>
                </a:cubicBezTo>
                <a:lnTo>
                  <a:pt x="344" y="766"/>
                </a:lnTo>
                <a:cubicBezTo>
                  <a:pt x="592" y="861"/>
                  <a:pt x="858" y="956"/>
                  <a:pt x="1143" y="1013"/>
                </a:cubicBezTo>
                <a:cubicBezTo>
                  <a:pt x="1188" y="1026"/>
                  <a:pt x="1231" y="1032"/>
                  <a:pt x="1271" y="1032"/>
                </a:cubicBezTo>
                <a:cubicBezTo>
                  <a:pt x="1706" y="1032"/>
                  <a:pt x="1840" y="336"/>
                  <a:pt x="1353" y="214"/>
                </a:cubicBezTo>
                <a:cubicBezTo>
                  <a:pt x="1238" y="176"/>
                  <a:pt x="1124" y="157"/>
                  <a:pt x="1029" y="119"/>
                </a:cubicBezTo>
                <a:cubicBezTo>
                  <a:pt x="934" y="100"/>
                  <a:pt x="839" y="81"/>
                  <a:pt x="763" y="43"/>
                </a:cubicBezTo>
                <a:cubicBezTo>
                  <a:pt x="700" y="14"/>
                  <a:pt x="638" y="1"/>
                  <a:pt x="580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-3076575" y="2783925"/>
            <a:ext cx="40875" cy="27425"/>
          </a:xfrm>
          <a:custGeom>
            <a:avLst/>
            <a:gdLst/>
            <a:ahLst/>
            <a:cxnLst/>
            <a:rect l="l" t="t" r="r" b="b"/>
            <a:pathLst>
              <a:path w="1635" h="1097" extrusionOk="0">
                <a:moveTo>
                  <a:pt x="619" y="1"/>
                </a:moveTo>
                <a:cubicBezTo>
                  <a:pt x="243" y="1"/>
                  <a:pt x="0" y="592"/>
                  <a:pt x="455" y="795"/>
                </a:cubicBezTo>
                <a:lnTo>
                  <a:pt x="455" y="814"/>
                </a:lnTo>
                <a:lnTo>
                  <a:pt x="949" y="1043"/>
                </a:lnTo>
                <a:cubicBezTo>
                  <a:pt x="1010" y="1079"/>
                  <a:pt x="1079" y="1096"/>
                  <a:pt x="1148" y="1096"/>
                </a:cubicBezTo>
                <a:cubicBezTo>
                  <a:pt x="1295" y="1096"/>
                  <a:pt x="1442" y="1020"/>
                  <a:pt x="1520" y="890"/>
                </a:cubicBezTo>
                <a:cubicBezTo>
                  <a:pt x="1634" y="700"/>
                  <a:pt x="1558" y="434"/>
                  <a:pt x="1368" y="320"/>
                </a:cubicBezTo>
                <a:lnTo>
                  <a:pt x="873" y="92"/>
                </a:lnTo>
                <a:cubicBezTo>
                  <a:pt x="786" y="28"/>
                  <a:pt x="700" y="1"/>
                  <a:pt x="61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083750" y="2727800"/>
            <a:ext cx="42600" cy="28475"/>
          </a:xfrm>
          <a:custGeom>
            <a:avLst/>
            <a:gdLst/>
            <a:ahLst/>
            <a:cxnLst/>
            <a:rect l="l" t="t" r="r" b="b"/>
            <a:pathLst>
              <a:path w="1704" h="1139" extrusionOk="0">
                <a:moveTo>
                  <a:pt x="477" y="0"/>
                </a:moveTo>
                <a:cubicBezTo>
                  <a:pt x="331" y="0"/>
                  <a:pt x="192" y="77"/>
                  <a:pt x="114" y="206"/>
                </a:cubicBezTo>
                <a:cubicBezTo>
                  <a:pt x="0" y="396"/>
                  <a:pt x="57" y="663"/>
                  <a:pt x="266" y="777"/>
                </a:cubicBezTo>
                <a:cubicBezTo>
                  <a:pt x="495" y="929"/>
                  <a:pt x="742" y="1043"/>
                  <a:pt x="989" y="1119"/>
                </a:cubicBezTo>
                <a:cubicBezTo>
                  <a:pt x="1037" y="1132"/>
                  <a:pt x="1082" y="1138"/>
                  <a:pt x="1124" y="1138"/>
                </a:cubicBezTo>
                <a:cubicBezTo>
                  <a:pt x="1571" y="1138"/>
                  <a:pt x="1704" y="459"/>
                  <a:pt x="1217" y="320"/>
                </a:cubicBezTo>
                <a:cubicBezTo>
                  <a:pt x="1027" y="263"/>
                  <a:pt x="837" y="168"/>
                  <a:pt x="685" y="54"/>
                </a:cubicBezTo>
                <a:cubicBezTo>
                  <a:pt x="618" y="17"/>
                  <a:pt x="547" y="0"/>
                  <a:pt x="47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3053075" y="2924650"/>
            <a:ext cx="51650" cy="33950"/>
          </a:xfrm>
          <a:custGeom>
            <a:avLst/>
            <a:gdLst/>
            <a:ahLst/>
            <a:cxnLst/>
            <a:rect l="l" t="t" r="r" b="b"/>
            <a:pathLst>
              <a:path w="2066" h="1358" extrusionOk="0">
                <a:moveTo>
                  <a:pt x="629" y="1"/>
                </a:moveTo>
                <a:cubicBezTo>
                  <a:pt x="294" y="1"/>
                  <a:pt x="0" y="436"/>
                  <a:pt x="333" y="739"/>
                </a:cubicBezTo>
                <a:cubicBezTo>
                  <a:pt x="580" y="1025"/>
                  <a:pt x="960" y="1082"/>
                  <a:pt x="1265" y="1291"/>
                </a:cubicBezTo>
                <a:cubicBezTo>
                  <a:pt x="1339" y="1338"/>
                  <a:pt x="1413" y="1358"/>
                  <a:pt x="1482" y="1358"/>
                </a:cubicBezTo>
                <a:cubicBezTo>
                  <a:pt x="1835" y="1358"/>
                  <a:pt x="2065" y="826"/>
                  <a:pt x="1683" y="587"/>
                </a:cubicBezTo>
                <a:cubicBezTo>
                  <a:pt x="1455" y="416"/>
                  <a:pt x="1113" y="378"/>
                  <a:pt x="941" y="150"/>
                </a:cubicBezTo>
                <a:cubicBezTo>
                  <a:pt x="845" y="45"/>
                  <a:pt x="735" y="1"/>
                  <a:pt x="62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-3126675" y="2995950"/>
            <a:ext cx="45350" cy="30025"/>
          </a:xfrm>
          <a:custGeom>
            <a:avLst/>
            <a:gdLst/>
            <a:ahLst/>
            <a:cxnLst/>
            <a:rect l="l" t="t" r="r" b="b"/>
            <a:pathLst>
              <a:path w="1814" h="1201" extrusionOk="0">
                <a:moveTo>
                  <a:pt x="593" y="1"/>
                </a:moveTo>
                <a:cubicBezTo>
                  <a:pt x="228" y="1"/>
                  <a:pt x="0" y="495"/>
                  <a:pt x="348" y="760"/>
                </a:cubicBezTo>
                <a:lnTo>
                  <a:pt x="1051" y="1159"/>
                </a:lnTo>
                <a:cubicBezTo>
                  <a:pt x="1115" y="1188"/>
                  <a:pt x="1176" y="1201"/>
                  <a:pt x="1234" y="1201"/>
                </a:cubicBezTo>
                <a:cubicBezTo>
                  <a:pt x="1593" y="1201"/>
                  <a:pt x="1814" y="701"/>
                  <a:pt x="1470" y="455"/>
                </a:cubicBezTo>
                <a:lnTo>
                  <a:pt x="766" y="37"/>
                </a:lnTo>
                <a:cubicBezTo>
                  <a:pt x="706" y="12"/>
                  <a:pt x="648" y="1"/>
                  <a:pt x="593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-3007150" y="2823400"/>
            <a:ext cx="35575" cy="23575"/>
          </a:xfrm>
          <a:custGeom>
            <a:avLst/>
            <a:gdLst/>
            <a:ahLst/>
            <a:cxnLst/>
            <a:rect l="l" t="t" r="r" b="b"/>
            <a:pathLst>
              <a:path w="1423" h="943" extrusionOk="0">
                <a:moveTo>
                  <a:pt x="619" y="1"/>
                </a:moveTo>
                <a:cubicBezTo>
                  <a:pt x="243" y="1"/>
                  <a:pt x="1" y="591"/>
                  <a:pt x="455" y="795"/>
                </a:cubicBezTo>
                <a:lnTo>
                  <a:pt x="550" y="852"/>
                </a:lnTo>
                <a:cubicBezTo>
                  <a:pt x="637" y="916"/>
                  <a:pt x="724" y="943"/>
                  <a:pt x="804" y="943"/>
                </a:cubicBezTo>
                <a:cubicBezTo>
                  <a:pt x="1180" y="943"/>
                  <a:pt x="1423" y="352"/>
                  <a:pt x="968" y="148"/>
                </a:cubicBezTo>
                <a:lnTo>
                  <a:pt x="873" y="91"/>
                </a:lnTo>
                <a:cubicBezTo>
                  <a:pt x="786" y="28"/>
                  <a:pt x="700" y="1"/>
                  <a:pt x="61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3009625" y="2766600"/>
            <a:ext cx="27700" cy="20200"/>
          </a:xfrm>
          <a:custGeom>
            <a:avLst/>
            <a:gdLst/>
            <a:ahLst/>
            <a:cxnLst/>
            <a:rect l="l" t="t" r="r" b="b"/>
            <a:pathLst>
              <a:path w="1108" h="808" extrusionOk="0">
                <a:moveTo>
                  <a:pt x="581" y="1"/>
                </a:moveTo>
                <a:cubicBezTo>
                  <a:pt x="221" y="1"/>
                  <a:pt x="0" y="503"/>
                  <a:pt x="345" y="766"/>
                </a:cubicBezTo>
                <a:cubicBezTo>
                  <a:pt x="408" y="794"/>
                  <a:pt x="469" y="807"/>
                  <a:pt x="527" y="807"/>
                </a:cubicBezTo>
                <a:cubicBezTo>
                  <a:pt x="887" y="807"/>
                  <a:pt x="1107" y="305"/>
                  <a:pt x="763" y="43"/>
                </a:cubicBezTo>
                <a:cubicBezTo>
                  <a:pt x="700" y="14"/>
                  <a:pt x="639" y="1"/>
                  <a:pt x="581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88EF5-9F32-46CA-8FA7-4D319E5D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3A9949-848F-460B-BF1F-97A44CE7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7B6C0C-6927-4F0A-8277-D6717A24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450CDA-E0E4-4728-BAAE-009E726D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D7275D-BCBF-4F1B-B191-29C8052D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35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4"/>
          <p:cNvGrpSpPr/>
          <p:nvPr/>
        </p:nvGrpSpPr>
        <p:grpSpPr>
          <a:xfrm>
            <a:off x="-1097366" y="-769400"/>
            <a:ext cx="10642464" cy="6783125"/>
            <a:chOff x="-1097366" y="-769400"/>
            <a:chExt cx="10642464" cy="6783125"/>
          </a:xfrm>
        </p:grpSpPr>
        <p:sp>
          <p:nvSpPr>
            <p:cNvPr id="46" name="Google Shape;46;p4"/>
            <p:cNvSpPr/>
            <p:nvPr/>
          </p:nvSpPr>
          <p:spPr>
            <a:xfrm>
              <a:off x="-152404" y="2740850"/>
              <a:ext cx="1655279" cy="2561356"/>
            </a:xfrm>
            <a:custGeom>
              <a:avLst/>
              <a:gdLst/>
              <a:ahLst/>
              <a:cxnLst/>
              <a:rect l="l" t="t" r="r" b="b"/>
              <a:pathLst>
                <a:path w="20660" h="31969" extrusionOk="0">
                  <a:moveTo>
                    <a:pt x="1728" y="0"/>
                  </a:moveTo>
                  <a:cubicBezTo>
                    <a:pt x="1138" y="0"/>
                    <a:pt x="560" y="73"/>
                    <a:pt x="0" y="229"/>
                  </a:cubicBezTo>
                  <a:lnTo>
                    <a:pt x="0" y="31710"/>
                  </a:lnTo>
                  <a:cubicBezTo>
                    <a:pt x="131" y="31797"/>
                    <a:pt x="267" y="31885"/>
                    <a:pt x="402" y="31969"/>
                  </a:cubicBezTo>
                  <a:lnTo>
                    <a:pt x="15900" y="31969"/>
                  </a:lnTo>
                  <a:cubicBezTo>
                    <a:pt x="20660" y="26758"/>
                    <a:pt x="19502" y="15100"/>
                    <a:pt x="14218" y="7992"/>
                  </a:cubicBezTo>
                  <a:cubicBezTo>
                    <a:pt x="11490" y="4323"/>
                    <a:pt x="6276" y="0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6300158">
              <a:off x="-654793" y="3009891"/>
              <a:ext cx="2512681" cy="2844339"/>
            </a:xfrm>
            <a:custGeom>
              <a:avLst/>
              <a:gdLst/>
              <a:ahLst/>
              <a:cxnLst/>
              <a:rect l="l" t="t" r="r" b="b"/>
              <a:pathLst>
                <a:path w="77572" h="87811" extrusionOk="0">
                  <a:moveTo>
                    <a:pt x="51581" y="0"/>
                  </a:moveTo>
                  <a:lnTo>
                    <a:pt x="51447" y="404"/>
                  </a:lnTo>
                  <a:cubicBezTo>
                    <a:pt x="68915" y="6154"/>
                    <a:pt x="77102" y="21315"/>
                    <a:pt x="73788" y="31865"/>
                  </a:cubicBezTo>
                  <a:cubicBezTo>
                    <a:pt x="71974" y="37648"/>
                    <a:pt x="65955" y="44198"/>
                    <a:pt x="58380" y="44949"/>
                  </a:cubicBezTo>
                  <a:cubicBezTo>
                    <a:pt x="57960" y="44991"/>
                    <a:pt x="57555" y="45011"/>
                    <a:pt x="57162" y="45011"/>
                  </a:cubicBezTo>
                  <a:cubicBezTo>
                    <a:pt x="52742" y="45011"/>
                    <a:pt x="49997" y="42473"/>
                    <a:pt x="47339" y="40015"/>
                  </a:cubicBezTo>
                  <a:cubicBezTo>
                    <a:pt x="44758" y="37630"/>
                    <a:pt x="42113" y="35182"/>
                    <a:pt x="37977" y="35182"/>
                  </a:cubicBezTo>
                  <a:cubicBezTo>
                    <a:pt x="36749" y="35182"/>
                    <a:pt x="35389" y="35398"/>
                    <a:pt x="33861" y="35895"/>
                  </a:cubicBezTo>
                  <a:cubicBezTo>
                    <a:pt x="29039" y="37465"/>
                    <a:pt x="26803" y="45699"/>
                    <a:pt x="28099" y="51733"/>
                  </a:cubicBezTo>
                  <a:cubicBezTo>
                    <a:pt x="29083" y="56311"/>
                    <a:pt x="32000" y="58762"/>
                    <a:pt x="34826" y="61132"/>
                  </a:cubicBezTo>
                  <a:cubicBezTo>
                    <a:pt x="37706" y="63550"/>
                    <a:pt x="40431" y="65834"/>
                    <a:pt x="41152" y="70215"/>
                  </a:cubicBezTo>
                  <a:cubicBezTo>
                    <a:pt x="41967" y="75193"/>
                    <a:pt x="39811" y="80797"/>
                    <a:pt x="35784" y="84158"/>
                  </a:cubicBezTo>
                  <a:cubicBezTo>
                    <a:pt x="32863" y="86595"/>
                    <a:pt x="29401" y="87385"/>
                    <a:pt x="26142" y="87385"/>
                  </a:cubicBezTo>
                  <a:cubicBezTo>
                    <a:pt x="22129" y="87385"/>
                    <a:pt x="18422" y="86187"/>
                    <a:pt x="16406" y="85393"/>
                  </a:cubicBezTo>
                  <a:cubicBezTo>
                    <a:pt x="4466" y="80688"/>
                    <a:pt x="992" y="67779"/>
                    <a:pt x="416" y="65240"/>
                  </a:cubicBezTo>
                  <a:lnTo>
                    <a:pt x="1" y="65332"/>
                  </a:lnTo>
                  <a:cubicBezTo>
                    <a:pt x="583" y="67910"/>
                    <a:pt x="4108" y="81005"/>
                    <a:pt x="16250" y="85790"/>
                  </a:cubicBezTo>
                  <a:cubicBezTo>
                    <a:pt x="18297" y="86595"/>
                    <a:pt x="22062" y="87811"/>
                    <a:pt x="26144" y="87811"/>
                  </a:cubicBezTo>
                  <a:cubicBezTo>
                    <a:pt x="29487" y="87811"/>
                    <a:pt x="33045" y="86999"/>
                    <a:pt x="36056" y="84486"/>
                  </a:cubicBezTo>
                  <a:cubicBezTo>
                    <a:pt x="40197" y="81030"/>
                    <a:pt x="42411" y="75269"/>
                    <a:pt x="41570" y="70145"/>
                  </a:cubicBezTo>
                  <a:cubicBezTo>
                    <a:pt x="40824" y="65608"/>
                    <a:pt x="37914" y="63164"/>
                    <a:pt x="35099" y="60804"/>
                  </a:cubicBezTo>
                  <a:cubicBezTo>
                    <a:pt x="32331" y="58481"/>
                    <a:pt x="29469" y="56078"/>
                    <a:pt x="28515" y="51646"/>
                  </a:cubicBezTo>
                  <a:cubicBezTo>
                    <a:pt x="27284" y="45903"/>
                    <a:pt x="29451" y="37779"/>
                    <a:pt x="33992" y="36300"/>
                  </a:cubicBezTo>
                  <a:cubicBezTo>
                    <a:pt x="35490" y="35812"/>
                    <a:pt x="36814" y="35599"/>
                    <a:pt x="38007" y="35599"/>
                  </a:cubicBezTo>
                  <a:cubicBezTo>
                    <a:pt x="41936" y="35599"/>
                    <a:pt x="44439" y="37911"/>
                    <a:pt x="47051" y="40327"/>
                  </a:cubicBezTo>
                  <a:cubicBezTo>
                    <a:pt x="49772" y="42845"/>
                    <a:pt x="52580" y="45439"/>
                    <a:pt x="57154" y="45439"/>
                  </a:cubicBezTo>
                  <a:cubicBezTo>
                    <a:pt x="57563" y="45439"/>
                    <a:pt x="57986" y="45418"/>
                    <a:pt x="58424" y="45375"/>
                  </a:cubicBezTo>
                  <a:cubicBezTo>
                    <a:pt x="66180" y="44603"/>
                    <a:pt x="72338" y="37906"/>
                    <a:pt x="74196" y="31992"/>
                  </a:cubicBezTo>
                  <a:cubicBezTo>
                    <a:pt x="77571" y="21249"/>
                    <a:pt x="69287" y="5826"/>
                    <a:pt x="5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450227" y="4279245"/>
              <a:ext cx="481299" cy="444209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>
              <a:off x="5276425" y="-5057"/>
              <a:ext cx="3870939" cy="1994217"/>
            </a:xfrm>
            <a:custGeom>
              <a:avLst/>
              <a:gdLst/>
              <a:ahLst/>
              <a:cxnLst/>
              <a:rect l="l" t="t" r="r" b="b"/>
              <a:pathLst>
                <a:path w="81968" h="42228" extrusionOk="0">
                  <a:moveTo>
                    <a:pt x="5172" y="1"/>
                  </a:moveTo>
                  <a:cubicBezTo>
                    <a:pt x="3158" y="1734"/>
                    <a:pt x="1410" y="3588"/>
                    <a:pt x="0" y="5540"/>
                  </a:cubicBezTo>
                  <a:lnTo>
                    <a:pt x="0" y="31250"/>
                  </a:lnTo>
                  <a:cubicBezTo>
                    <a:pt x="2674" y="35707"/>
                    <a:pt x="6567" y="39393"/>
                    <a:pt x="11319" y="41079"/>
                  </a:cubicBezTo>
                  <a:cubicBezTo>
                    <a:pt x="13501" y="41853"/>
                    <a:pt x="15927" y="42228"/>
                    <a:pt x="18363" y="42228"/>
                  </a:cubicBezTo>
                  <a:cubicBezTo>
                    <a:pt x="24510" y="42228"/>
                    <a:pt x="30721" y="39840"/>
                    <a:pt x="33256" y="35456"/>
                  </a:cubicBezTo>
                  <a:cubicBezTo>
                    <a:pt x="36872" y="29196"/>
                    <a:pt x="30707" y="22819"/>
                    <a:pt x="35066" y="16603"/>
                  </a:cubicBezTo>
                  <a:cubicBezTo>
                    <a:pt x="37342" y="13364"/>
                    <a:pt x="41650" y="11345"/>
                    <a:pt x="45592" y="11345"/>
                  </a:cubicBezTo>
                  <a:cubicBezTo>
                    <a:pt x="46268" y="11345"/>
                    <a:pt x="46933" y="11405"/>
                    <a:pt x="47575" y="11527"/>
                  </a:cubicBezTo>
                  <a:cubicBezTo>
                    <a:pt x="53048" y="12572"/>
                    <a:pt x="53231" y="17514"/>
                    <a:pt x="59178" y="20049"/>
                  </a:cubicBezTo>
                  <a:cubicBezTo>
                    <a:pt x="61294" y="20950"/>
                    <a:pt x="63714" y="21404"/>
                    <a:pt x="66114" y="21404"/>
                  </a:cubicBezTo>
                  <a:cubicBezTo>
                    <a:pt x="70519" y="21404"/>
                    <a:pt x="74857" y="19876"/>
                    <a:pt x="77127" y="16785"/>
                  </a:cubicBezTo>
                  <a:cubicBezTo>
                    <a:pt x="81967" y="10194"/>
                    <a:pt x="80241" y="4680"/>
                    <a:pt x="766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5881761" y="-769400"/>
              <a:ext cx="3663338" cy="4146874"/>
            </a:xfrm>
            <a:custGeom>
              <a:avLst/>
              <a:gdLst/>
              <a:ahLst/>
              <a:cxnLst/>
              <a:rect l="l" t="t" r="r" b="b"/>
              <a:pathLst>
                <a:path w="77572" h="87811" extrusionOk="0">
                  <a:moveTo>
                    <a:pt x="51581" y="0"/>
                  </a:moveTo>
                  <a:lnTo>
                    <a:pt x="51447" y="404"/>
                  </a:lnTo>
                  <a:cubicBezTo>
                    <a:pt x="68915" y="6154"/>
                    <a:pt x="77102" y="21315"/>
                    <a:pt x="73788" y="31865"/>
                  </a:cubicBezTo>
                  <a:cubicBezTo>
                    <a:pt x="71974" y="37648"/>
                    <a:pt x="65955" y="44198"/>
                    <a:pt x="58380" y="44949"/>
                  </a:cubicBezTo>
                  <a:cubicBezTo>
                    <a:pt x="57960" y="44991"/>
                    <a:pt x="57555" y="45011"/>
                    <a:pt x="57162" y="45011"/>
                  </a:cubicBezTo>
                  <a:cubicBezTo>
                    <a:pt x="52742" y="45011"/>
                    <a:pt x="49997" y="42473"/>
                    <a:pt x="47339" y="40015"/>
                  </a:cubicBezTo>
                  <a:cubicBezTo>
                    <a:pt x="44758" y="37630"/>
                    <a:pt x="42113" y="35182"/>
                    <a:pt x="37977" y="35182"/>
                  </a:cubicBezTo>
                  <a:cubicBezTo>
                    <a:pt x="36749" y="35182"/>
                    <a:pt x="35389" y="35398"/>
                    <a:pt x="33861" y="35895"/>
                  </a:cubicBezTo>
                  <a:cubicBezTo>
                    <a:pt x="29039" y="37465"/>
                    <a:pt x="26803" y="45699"/>
                    <a:pt x="28099" y="51733"/>
                  </a:cubicBezTo>
                  <a:cubicBezTo>
                    <a:pt x="29083" y="56311"/>
                    <a:pt x="32000" y="58762"/>
                    <a:pt x="34826" y="61132"/>
                  </a:cubicBezTo>
                  <a:cubicBezTo>
                    <a:pt x="37706" y="63550"/>
                    <a:pt x="40431" y="65834"/>
                    <a:pt x="41152" y="70215"/>
                  </a:cubicBezTo>
                  <a:cubicBezTo>
                    <a:pt x="41967" y="75193"/>
                    <a:pt x="39811" y="80797"/>
                    <a:pt x="35784" y="84158"/>
                  </a:cubicBezTo>
                  <a:cubicBezTo>
                    <a:pt x="32863" y="86595"/>
                    <a:pt x="29401" y="87385"/>
                    <a:pt x="26142" y="87385"/>
                  </a:cubicBezTo>
                  <a:cubicBezTo>
                    <a:pt x="22129" y="87385"/>
                    <a:pt x="18422" y="86187"/>
                    <a:pt x="16406" y="85393"/>
                  </a:cubicBezTo>
                  <a:cubicBezTo>
                    <a:pt x="4466" y="80688"/>
                    <a:pt x="992" y="67779"/>
                    <a:pt x="416" y="65240"/>
                  </a:cubicBezTo>
                  <a:lnTo>
                    <a:pt x="1" y="65332"/>
                  </a:lnTo>
                  <a:cubicBezTo>
                    <a:pt x="583" y="67910"/>
                    <a:pt x="4108" y="81005"/>
                    <a:pt x="16250" y="85790"/>
                  </a:cubicBezTo>
                  <a:cubicBezTo>
                    <a:pt x="18297" y="86595"/>
                    <a:pt x="22062" y="87811"/>
                    <a:pt x="26144" y="87811"/>
                  </a:cubicBezTo>
                  <a:cubicBezTo>
                    <a:pt x="29487" y="87811"/>
                    <a:pt x="33045" y="86999"/>
                    <a:pt x="36056" y="84486"/>
                  </a:cubicBezTo>
                  <a:cubicBezTo>
                    <a:pt x="40197" y="81030"/>
                    <a:pt x="42411" y="75269"/>
                    <a:pt x="41570" y="70145"/>
                  </a:cubicBezTo>
                  <a:cubicBezTo>
                    <a:pt x="40824" y="65608"/>
                    <a:pt x="37914" y="63164"/>
                    <a:pt x="35099" y="60804"/>
                  </a:cubicBezTo>
                  <a:cubicBezTo>
                    <a:pt x="32331" y="58481"/>
                    <a:pt x="29469" y="56078"/>
                    <a:pt x="28515" y="51646"/>
                  </a:cubicBezTo>
                  <a:cubicBezTo>
                    <a:pt x="27284" y="45903"/>
                    <a:pt x="29451" y="37779"/>
                    <a:pt x="33992" y="36300"/>
                  </a:cubicBezTo>
                  <a:cubicBezTo>
                    <a:pt x="35490" y="35812"/>
                    <a:pt x="36814" y="35599"/>
                    <a:pt x="38007" y="35599"/>
                  </a:cubicBezTo>
                  <a:cubicBezTo>
                    <a:pt x="41936" y="35599"/>
                    <a:pt x="44439" y="37911"/>
                    <a:pt x="47051" y="40327"/>
                  </a:cubicBezTo>
                  <a:cubicBezTo>
                    <a:pt x="49772" y="42845"/>
                    <a:pt x="52580" y="45439"/>
                    <a:pt x="57154" y="45439"/>
                  </a:cubicBezTo>
                  <a:cubicBezTo>
                    <a:pt x="57563" y="45439"/>
                    <a:pt x="57986" y="45418"/>
                    <a:pt x="58424" y="45375"/>
                  </a:cubicBezTo>
                  <a:cubicBezTo>
                    <a:pt x="66180" y="44603"/>
                    <a:pt x="72338" y="37906"/>
                    <a:pt x="74196" y="31992"/>
                  </a:cubicBezTo>
                  <a:cubicBezTo>
                    <a:pt x="77571" y="21249"/>
                    <a:pt x="69287" y="5826"/>
                    <a:pt x="5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665026" y="502727"/>
              <a:ext cx="227759" cy="210208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724200" y="2238650"/>
            <a:ext cx="29841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ctrTitle"/>
          </p:nvPr>
        </p:nvSpPr>
        <p:spPr>
          <a:xfrm>
            <a:off x="688825" y="1263775"/>
            <a:ext cx="4844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4800">
                <a:latin typeface="Palanquin Dark SemiBold"/>
                <a:ea typeface="Palanquin Dark SemiBold"/>
                <a:cs typeface="Palanquin Dark SemiBold"/>
                <a:sym typeface="Palanquin Dark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 rot="5400000">
            <a:off x="-619993" y="4288268"/>
            <a:ext cx="1939137" cy="699150"/>
          </a:xfrm>
          <a:custGeom>
            <a:avLst/>
            <a:gdLst/>
            <a:ahLst/>
            <a:cxnLst/>
            <a:rect l="l" t="t" r="r" b="b"/>
            <a:pathLst>
              <a:path w="17542" h="6325" extrusionOk="0">
                <a:moveTo>
                  <a:pt x="9562" y="0"/>
                </a:moveTo>
                <a:cubicBezTo>
                  <a:pt x="6030" y="0"/>
                  <a:pt x="2324" y="1673"/>
                  <a:pt x="728" y="4471"/>
                </a:cubicBezTo>
                <a:cubicBezTo>
                  <a:pt x="408" y="5032"/>
                  <a:pt x="160" y="5661"/>
                  <a:pt x="0" y="6324"/>
                </a:cubicBezTo>
                <a:lnTo>
                  <a:pt x="17542" y="6324"/>
                </a:lnTo>
                <a:cubicBezTo>
                  <a:pt x="17334" y="4998"/>
                  <a:pt x="16825" y="3735"/>
                  <a:pt x="16005" y="2723"/>
                </a:cubicBezTo>
                <a:cubicBezTo>
                  <a:pt x="14488" y="843"/>
                  <a:pt x="12068" y="0"/>
                  <a:pt x="95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8237879" y="-202631"/>
            <a:ext cx="906127" cy="1071756"/>
          </a:xfrm>
          <a:custGeom>
            <a:avLst/>
            <a:gdLst/>
            <a:ahLst/>
            <a:cxnLst/>
            <a:rect l="l" t="t" r="r" b="b"/>
            <a:pathLst>
              <a:path w="40183" h="47528" extrusionOk="0">
                <a:moveTo>
                  <a:pt x="34064" y="14950"/>
                </a:moveTo>
                <a:cubicBezTo>
                  <a:pt x="34391" y="14950"/>
                  <a:pt x="34699" y="14986"/>
                  <a:pt x="34982" y="15062"/>
                </a:cubicBezTo>
                <a:cubicBezTo>
                  <a:pt x="36329" y="15423"/>
                  <a:pt x="37648" y="16806"/>
                  <a:pt x="38507" y="18759"/>
                </a:cubicBezTo>
                <a:cubicBezTo>
                  <a:pt x="39669" y="21388"/>
                  <a:pt x="39749" y="24374"/>
                  <a:pt x="38714" y="26363"/>
                </a:cubicBezTo>
                <a:cubicBezTo>
                  <a:pt x="36959" y="29738"/>
                  <a:pt x="31191" y="32258"/>
                  <a:pt x="24359" y="32633"/>
                </a:cubicBezTo>
                <a:cubicBezTo>
                  <a:pt x="23768" y="32665"/>
                  <a:pt x="23183" y="32681"/>
                  <a:pt x="22606" y="32681"/>
                </a:cubicBezTo>
                <a:cubicBezTo>
                  <a:pt x="21292" y="32681"/>
                  <a:pt x="20015" y="32599"/>
                  <a:pt x="18780" y="32440"/>
                </a:cubicBezTo>
                <a:cubicBezTo>
                  <a:pt x="19086" y="28700"/>
                  <a:pt x="20977" y="24669"/>
                  <a:pt x="24279" y="20954"/>
                </a:cubicBezTo>
                <a:cubicBezTo>
                  <a:pt x="27517" y="17312"/>
                  <a:pt x="31435" y="14950"/>
                  <a:pt x="34064" y="14950"/>
                </a:cubicBezTo>
                <a:close/>
                <a:moveTo>
                  <a:pt x="6092" y="0"/>
                </a:moveTo>
                <a:cubicBezTo>
                  <a:pt x="663" y="8533"/>
                  <a:pt x="1" y="18300"/>
                  <a:pt x="4403" y="24887"/>
                </a:cubicBezTo>
                <a:cubicBezTo>
                  <a:pt x="7247" y="29141"/>
                  <a:pt x="12244" y="31926"/>
                  <a:pt x="18328" y="32808"/>
                </a:cubicBezTo>
                <a:cubicBezTo>
                  <a:pt x="18234" y="34592"/>
                  <a:pt x="18493" y="36311"/>
                  <a:pt x="19126" y="37899"/>
                </a:cubicBezTo>
                <a:cubicBezTo>
                  <a:pt x="21453" y="43747"/>
                  <a:pt x="28456" y="47527"/>
                  <a:pt x="36267" y="47527"/>
                </a:cubicBezTo>
                <a:cubicBezTo>
                  <a:pt x="37546" y="47527"/>
                  <a:pt x="38842" y="47426"/>
                  <a:pt x="40146" y="47218"/>
                </a:cubicBezTo>
                <a:lnTo>
                  <a:pt x="40077" y="46796"/>
                </a:lnTo>
                <a:cubicBezTo>
                  <a:pt x="38794" y="47002"/>
                  <a:pt x="37516" y="47101"/>
                  <a:pt x="36260" y="47101"/>
                </a:cubicBezTo>
                <a:cubicBezTo>
                  <a:pt x="28624" y="47101"/>
                  <a:pt x="21787" y="43427"/>
                  <a:pt x="19523" y="37742"/>
                </a:cubicBezTo>
                <a:cubicBezTo>
                  <a:pt x="18915" y="36224"/>
                  <a:pt x="18668" y="34578"/>
                  <a:pt x="18751" y="32866"/>
                </a:cubicBezTo>
                <a:lnTo>
                  <a:pt x="18751" y="32866"/>
                </a:lnTo>
                <a:cubicBezTo>
                  <a:pt x="19997" y="33025"/>
                  <a:pt x="21284" y="33107"/>
                  <a:pt x="22608" y="33107"/>
                </a:cubicBezTo>
                <a:cubicBezTo>
                  <a:pt x="23192" y="33107"/>
                  <a:pt x="23783" y="33091"/>
                  <a:pt x="24381" y="33059"/>
                </a:cubicBezTo>
                <a:cubicBezTo>
                  <a:pt x="31359" y="32673"/>
                  <a:pt x="37272" y="30062"/>
                  <a:pt x="39094" y="26559"/>
                </a:cubicBezTo>
                <a:cubicBezTo>
                  <a:pt x="40183" y="24457"/>
                  <a:pt x="40106" y="21329"/>
                  <a:pt x="38901" y="18587"/>
                </a:cubicBezTo>
                <a:cubicBezTo>
                  <a:pt x="37971" y="16486"/>
                  <a:pt x="36584" y="15051"/>
                  <a:pt x="35092" y="14651"/>
                </a:cubicBezTo>
                <a:cubicBezTo>
                  <a:pt x="34768" y="14564"/>
                  <a:pt x="34420" y="14522"/>
                  <a:pt x="34050" y="14522"/>
                </a:cubicBezTo>
                <a:cubicBezTo>
                  <a:pt x="31276" y="14522"/>
                  <a:pt x="27317" y="16894"/>
                  <a:pt x="23959" y="20670"/>
                </a:cubicBezTo>
                <a:cubicBezTo>
                  <a:pt x="20605" y="24447"/>
                  <a:pt x="18678" y="28555"/>
                  <a:pt x="18358" y="32382"/>
                </a:cubicBezTo>
                <a:cubicBezTo>
                  <a:pt x="12407" y="31515"/>
                  <a:pt x="7528" y="28795"/>
                  <a:pt x="4756" y="24650"/>
                </a:cubicBezTo>
                <a:cubicBezTo>
                  <a:pt x="448" y="18205"/>
                  <a:pt x="1115" y="8616"/>
                  <a:pt x="6450" y="226"/>
                </a:cubicBezTo>
                <a:lnTo>
                  <a:pt x="6092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>
            <a:spLocks noGrp="1"/>
          </p:cNvSpPr>
          <p:nvPr>
            <p:ph type="body" idx="1"/>
          </p:nvPr>
        </p:nvSpPr>
        <p:spPr>
          <a:xfrm>
            <a:off x="724200" y="1152475"/>
            <a:ext cx="769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○"/>
              <a:defRPr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■"/>
              <a:defRPr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○"/>
              <a:defRPr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■"/>
              <a:defRPr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●"/>
              <a:defRPr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○"/>
              <a:defRPr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 Condensed Light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9"/>
          <p:cNvGrpSpPr/>
          <p:nvPr/>
        </p:nvGrpSpPr>
        <p:grpSpPr>
          <a:xfrm>
            <a:off x="-2" y="-202631"/>
            <a:ext cx="9156877" cy="5360178"/>
            <a:chOff x="-2" y="-202631"/>
            <a:chExt cx="9156877" cy="5360178"/>
          </a:xfrm>
        </p:grpSpPr>
        <p:sp>
          <p:nvSpPr>
            <p:cNvPr id="84" name="Google Shape;84;p9"/>
            <p:cNvSpPr/>
            <p:nvPr/>
          </p:nvSpPr>
          <p:spPr>
            <a:xfrm flipH="1">
              <a:off x="4155089" y="0"/>
              <a:ext cx="2048006" cy="946471"/>
            </a:xfrm>
            <a:custGeom>
              <a:avLst/>
              <a:gdLst/>
              <a:ahLst/>
              <a:cxnLst/>
              <a:rect l="l" t="t" r="r" b="b"/>
              <a:pathLst>
                <a:path w="20365" h="9412" extrusionOk="0">
                  <a:moveTo>
                    <a:pt x="262" y="1"/>
                  </a:moveTo>
                  <a:cubicBezTo>
                    <a:pt x="0" y="2510"/>
                    <a:pt x="954" y="5413"/>
                    <a:pt x="2990" y="7314"/>
                  </a:cubicBezTo>
                  <a:cubicBezTo>
                    <a:pt x="4726" y="8933"/>
                    <a:pt x="6807" y="9412"/>
                    <a:pt x="8660" y="9412"/>
                  </a:cubicBezTo>
                  <a:cubicBezTo>
                    <a:pt x="11169" y="9412"/>
                    <a:pt x="13260" y="8535"/>
                    <a:pt x="13507" y="8428"/>
                  </a:cubicBezTo>
                  <a:cubicBezTo>
                    <a:pt x="17159" y="6829"/>
                    <a:pt x="19898" y="3108"/>
                    <a:pt x="20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flipH="1">
              <a:off x="7912647" y="1316862"/>
              <a:ext cx="1244228" cy="1422809"/>
            </a:xfrm>
            <a:custGeom>
              <a:avLst/>
              <a:gdLst/>
              <a:ahLst/>
              <a:cxnLst/>
              <a:rect l="l" t="t" r="r" b="b"/>
              <a:pathLst>
                <a:path w="17685" h="20224" extrusionOk="0">
                  <a:moveTo>
                    <a:pt x="2505" y="1"/>
                  </a:moveTo>
                  <a:cubicBezTo>
                    <a:pt x="1662" y="1"/>
                    <a:pt x="821" y="100"/>
                    <a:pt x="1" y="322"/>
                  </a:cubicBezTo>
                  <a:lnTo>
                    <a:pt x="1" y="19429"/>
                  </a:lnTo>
                  <a:cubicBezTo>
                    <a:pt x="1528" y="19971"/>
                    <a:pt x="3212" y="20223"/>
                    <a:pt x="4903" y="20223"/>
                  </a:cubicBezTo>
                  <a:cubicBezTo>
                    <a:pt x="9750" y="20223"/>
                    <a:pt x="14648" y="18148"/>
                    <a:pt x="16049" y="14859"/>
                  </a:cubicBezTo>
                  <a:cubicBezTo>
                    <a:pt x="17684" y="11025"/>
                    <a:pt x="14563" y="5536"/>
                    <a:pt x="10725" y="2783"/>
                  </a:cubicBezTo>
                  <a:cubicBezTo>
                    <a:pt x="8717" y="1343"/>
                    <a:pt x="56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 flipH="1">
              <a:off x="5662623" y="0"/>
              <a:ext cx="3494251" cy="2014755"/>
            </a:xfrm>
            <a:custGeom>
              <a:avLst/>
              <a:gdLst/>
              <a:ahLst/>
              <a:cxnLst/>
              <a:rect l="l" t="t" r="r" b="b"/>
              <a:pathLst>
                <a:path w="49666" h="28638" extrusionOk="0">
                  <a:moveTo>
                    <a:pt x="1" y="1"/>
                  </a:moveTo>
                  <a:lnTo>
                    <a:pt x="1" y="27787"/>
                  </a:lnTo>
                  <a:cubicBezTo>
                    <a:pt x="1781" y="28361"/>
                    <a:pt x="3673" y="28638"/>
                    <a:pt x="5525" y="28638"/>
                  </a:cubicBezTo>
                  <a:cubicBezTo>
                    <a:pt x="9971" y="28638"/>
                    <a:pt x="14191" y="27044"/>
                    <a:pt x="16093" y="24141"/>
                  </a:cubicBezTo>
                  <a:cubicBezTo>
                    <a:pt x="19545" y="18879"/>
                    <a:pt x="13347" y="12401"/>
                    <a:pt x="17306" y="7561"/>
                  </a:cubicBezTo>
                  <a:cubicBezTo>
                    <a:pt x="19038" y="5445"/>
                    <a:pt x="22121" y="4368"/>
                    <a:pt x="25011" y="4368"/>
                  </a:cubicBezTo>
                  <a:cubicBezTo>
                    <a:pt x="26144" y="4368"/>
                    <a:pt x="27246" y="4533"/>
                    <a:pt x="28227" y="4866"/>
                  </a:cubicBezTo>
                  <a:cubicBezTo>
                    <a:pt x="31035" y="5821"/>
                    <a:pt x="30940" y="7510"/>
                    <a:pt x="33886" y="8909"/>
                  </a:cubicBezTo>
                  <a:cubicBezTo>
                    <a:pt x="35484" y="9668"/>
                    <a:pt x="37417" y="10075"/>
                    <a:pt x="39363" y="10075"/>
                  </a:cubicBezTo>
                  <a:cubicBezTo>
                    <a:pt x="42138" y="10075"/>
                    <a:pt x="44938" y="9246"/>
                    <a:pt x="46829" y="7426"/>
                  </a:cubicBezTo>
                  <a:cubicBezTo>
                    <a:pt x="48773" y="5555"/>
                    <a:pt x="49592" y="2784"/>
                    <a:pt x="49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-2" y="2890999"/>
              <a:ext cx="3473272" cy="2266524"/>
            </a:xfrm>
            <a:custGeom>
              <a:avLst/>
              <a:gdLst/>
              <a:ahLst/>
              <a:cxnLst/>
              <a:rect l="l" t="t" r="r" b="b"/>
              <a:pathLst>
                <a:path w="50219" h="32771" extrusionOk="0">
                  <a:moveTo>
                    <a:pt x="45381" y="1"/>
                  </a:moveTo>
                  <a:cubicBezTo>
                    <a:pt x="44950" y="1"/>
                    <a:pt x="44511" y="34"/>
                    <a:pt x="44064" y="105"/>
                  </a:cubicBezTo>
                  <a:cubicBezTo>
                    <a:pt x="41147" y="567"/>
                    <a:pt x="37823" y="2650"/>
                    <a:pt x="36727" y="5779"/>
                  </a:cubicBezTo>
                  <a:cubicBezTo>
                    <a:pt x="35179" y="10200"/>
                    <a:pt x="39414" y="12960"/>
                    <a:pt x="38077" y="17701"/>
                  </a:cubicBezTo>
                  <a:cubicBezTo>
                    <a:pt x="36853" y="22035"/>
                    <a:pt x="32065" y="24150"/>
                    <a:pt x="31508" y="24387"/>
                  </a:cubicBezTo>
                  <a:cubicBezTo>
                    <a:pt x="30178" y="24952"/>
                    <a:pt x="28991" y="25160"/>
                    <a:pt x="27840" y="25160"/>
                  </a:cubicBezTo>
                  <a:cubicBezTo>
                    <a:pt x="24606" y="25160"/>
                    <a:pt x="21653" y="23518"/>
                    <a:pt x="16605" y="23518"/>
                  </a:cubicBezTo>
                  <a:cubicBezTo>
                    <a:pt x="15673" y="23518"/>
                    <a:pt x="14670" y="23574"/>
                    <a:pt x="13580" y="23706"/>
                  </a:cubicBezTo>
                  <a:cubicBezTo>
                    <a:pt x="10619" y="24067"/>
                    <a:pt x="6566" y="24617"/>
                    <a:pt x="3391" y="27742"/>
                  </a:cubicBezTo>
                  <a:cubicBezTo>
                    <a:pt x="2178" y="28935"/>
                    <a:pt x="801" y="30786"/>
                    <a:pt x="0" y="32771"/>
                  </a:cubicBezTo>
                  <a:lnTo>
                    <a:pt x="50218" y="32771"/>
                  </a:lnTo>
                  <a:lnTo>
                    <a:pt x="50218" y="1383"/>
                  </a:lnTo>
                  <a:cubicBezTo>
                    <a:pt x="48791" y="568"/>
                    <a:pt x="47160" y="1"/>
                    <a:pt x="45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flipH="1">
              <a:off x="1415004" y="4211069"/>
              <a:ext cx="1455114" cy="946478"/>
            </a:xfrm>
            <a:custGeom>
              <a:avLst/>
              <a:gdLst/>
              <a:ahLst/>
              <a:cxnLst/>
              <a:rect l="l" t="t" r="r" b="b"/>
              <a:pathLst>
                <a:path w="16916" h="11003" extrusionOk="0">
                  <a:moveTo>
                    <a:pt x="7808" y="1"/>
                  </a:moveTo>
                  <a:cubicBezTo>
                    <a:pt x="2923" y="1"/>
                    <a:pt x="1" y="6628"/>
                    <a:pt x="937" y="11003"/>
                  </a:cubicBezTo>
                  <a:lnTo>
                    <a:pt x="16072" y="11003"/>
                  </a:lnTo>
                  <a:cubicBezTo>
                    <a:pt x="16690" y="9768"/>
                    <a:pt x="16916" y="8293"/>
                    <a:pt x="16381" y="6611"/>
                  </a:cubicBezTo>
                  <a:cubicBezTo>
                    <a:pt x="15259" y="3064"/>
                    <a:pt x="11275" y="238"/>
                    <a:pt x="8213" y="16"/>
                  </a:cubicBezTo>
                  <a:cubicBezTo>
                    <a:pt x="8076" y="6"/>
                    <a:pt x="7942" y="1"/>
                    <a:pt x="7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565428" y="2356754"/>
              <a:ext cx="267508" cy="246846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flipH="1">
              <a:off x="4" y="-202631"/>
              <a:ext cx="906127" cy="1071756"/>
            </a:xfrm>
            <a:custGeom>
              <a:avLst/>
              <a:gdLst/>
              <a:ahLst/>
              <a:cxnLst/>
              <a:rect l="l" t="t" r="r" b="b"/>
              <a:pathLst>
                <a:path w="40183" h="47528" extrusionOk="0">
                  <a:moveTo>
                    <a:pt x="34064" y="14950"/>
                  </a:moveTo>
                  <a:cubicBezTo>
                    <a:pt x="34391" y="14950"/>
                    <a:pt x="34699" y="14986"/>
                    <a:pt x="34982" y="15062"/>
                  </a:cubicBezTo>
                  <a:cubicBezTo>
                    <a:pt x="36329" y="15423"/>
                    <a:pt x="37648" y="16806"/>
                    <a:pt x="38507" y="18759"/>
                  </a:cubicBezTo>
                  <a:cubicBezTo>
                    <a:pt x="39669" y="21388"/>
                    <a:pt x="39749" y="24374"/>
                    <a:pt x="38714" y="26363"/>
                  </a:cubicBezTo>
                  <a:cubicBezTo>
                    <a:pt x="36959" y="29738"/>
                    <a:pt x="31191" y="32258"/>
                    <a:pt x="24359" y="32633"/>
                  </a:cubicBezTo>
                  <a:cubicBezTo>
                    <a:pt x="23768" y="32665"/>
                    <a:pt x="23183" y="32681"/>
                    <a:pt x="22606" y="32681"/>
                  </a:cubicBezTo>
                  <a:cubicBezTo>
                    <a:pt x="21292" y="32681"/>
                    <a:pt x="20015" y="32599"/>
                    <a:pt x="18780" y="32440"/>
                  </a:cubicBezTo>
                  <a:cubicBezTo>
                    <a:pt x="19086" y="28700"/>
                    <a:pt x="20977" y="24669"/>
                    <a:pt x="24279" y="20954"/>
                  </a:cubicBezTo>
                  <a:cubicBezTo>
                    <a:pt x="27517" y="17312"/>
                    <a:pt x="31435" y="14950"/>
                    <a:pt x="34064" y="14950"/>
                  </a:cubicBezTo>
                  <a:close/>
                  <a:moveTo>
                    <a:pt x="6092" y="0"/>
                  </a:moveTo>
                  <a:cubicBezTo>
                    <a:pt x="663" y="8533"/>
                    <a:pt x="1" y="18300"/>
                    <a:pt x="4403" y="24887"/>
                  </a:cubicBezTo>
                  <a:cubicBezTo>
                    <a:pt x="7247" y="29141"/>
                    <a:pt x="12244" y="31926"/>
                    <a:pt x="18328" y="32808"/>
                  </a:cubicBezTo>
                  <a:cubicBezTo>
                    <a:pt x="18234" y="34592"/>
                    <a:pt x="18493" y="36311"/>
                    <a:pt x="19126" y="37899"/>
                  </a:cubicBezTo>
                  <a:cubicBezTo>
                    <a:pt x="21453" y="43747"/>
                    <a:pt x="28456" y="47527"/>
                    <a:pt x="36267" y="47527"/>
                  </a:cubicBezTo>
                  <a:cubicBezTo>
                    <a:pt x="37546" y="47527"/>
                    <a:pt x="38842" y="47426"/>
                    <a:pt x="40146" y="47218"/>
                  </a:cubicBezTo>
                  <a:lnTo>
                    <a:pt x="40077" y="46796"/>
                  </a:lnTo>
                  <a:cubicBezTo>
                    <a:pt x="38794" y="47002"/>
                    <a:pt x="37516" y="47101"/>
                    <a:pt x="36260" y="47101"/>
                  </a:cubicBezTo>
                  <a:cubicBezTo>
                    <a:pt x="28624" y="47101"/>
                    <a:pt x="21787" y="43427"/>
                    <a:pt x="19523" y="37742"/>
                  </a:cubicBezTo>
                  <a:cubicBezTo>
                    <a:pt x="18915" y="36224"/>
                    <a:pt x="18668" y="34578"/>
                    <a:pt x="18751" y="32866"/>
                  </a:cubicBezTo>
                  <a:lnTo>
                    <a:pt x="18751" y="32866"/>
                  </a:lnTo>
                  <a:cubicBezTo>
                    <a:pt x="19997" y="33025"/>
                    <a:pt x="21284" y="33107"/>
                    <a:pt x="22608" y="33107"/>
                  </a:cubicBezTo>
                  <a:cubicBezTo>
                    <a:pt x="23192" y="33107"/>
                    <a:pt x="23783" y="33091"/>
                    <a:pt x="24381" y="33059"/>
                  </a:cubicBezTo>
                  <a:cubicBezTo>
                    <a:pt x="31359" y="32673"/>
                    <a:pt x="37272" y="30062"/>
                    <a:pt x="39094" y="26559"/>
                  </a:cubicBezTo>
                  <a:cubicBezTo>
                    <a:pt x="40183" y="24457"/>
                    <a:pt x="40106" y="21329"/>
                    <a:pt x="38901" y="18587"/>
                  </a:cubicBezTo>
                  <a:cubicBezTo>
                    <a:pt x="37971" y="16486"/>
                    <a:pt x="36584" y="15051"/>
                    <a:pt x="35092" y="14651"/>
                  </a:cubicBezTo>
                  <a:cubicBezTo>
                    <a:pt x="34768" y="14564"/>
                    <a:pt x="34420" y="14522"/>
                    <a:pt x="34050" y="14522"/>
                  </a:cubicBezTo>
                  <a:cubicBezTo>
                    <a:pt x="31276" y="14522"/>
                    <a:pt x="27317" y="16894"/>
                    <a:pt x="23959" y="20670"/>
                  </a:cubicBezTo>
                  <a:cubicBezTo>
                    <a:pt x="20605" y="24447"/>
                    <a:pt x="18678" y="28555"/>
                    <a:pt x="18358" y="32382"/>
                  </a:cubicBezTo>
                  <a:cubicBezTo>
                    <a:pt x="12407" y="31515"/>
                    <a:pt x="7528" y="28795"/>
                    <a:pt x="4756" y="24650"/>
                  </a:cubicBezTo>
                  <a:cubicBezTo>
                    <a:pt x="448" y="18205"/>
                    <a:pt x="1115" y="8616"/>
                    <a:pt x="6450" y="226"/>
                  </a:cubicBezTo>
                  <a:lnTo>
                    <a:pt x="609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7543602" y="728079"/>
              <a:ext cx="267508" cy="246846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9"/>
          <p:cNvSpPr txBox="1">
            <a:spLocks noGrp="1"/>
          </p:cNvSpPr>
          <p:nvPr>
            <p:ph type="ctrTitle"/>
          </p:nvPr>
        </p:nvSpPr>
        <p:spPr>
          <a:xfrm>
            <a:off x="744972" y="2876875"/>
            <a:ext cx="4736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744972" y="3454675"/>
            <a:ext cx="6199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title" idx="2" hasCustomPrompt="1"/>
          </p:nvPr>
        </p:nvSpPr>
        <p:spPr>
          <a:xfrm>
            <a:off x="744972" y="1351100"/>
            <a:ext cx="5520900" cy="9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 flipH="1">
            <a:off x="25" y="3359149"/>
            <a:ext cx="2504350" cy="1784314"/>
          </a:xfrm>
          <a:custGeom>
            <a:avLst/>
            <a:gdLst/>
            <a:ahLst/>
            <a:cxnLst/>
            <a:rect l="l" t="t" r="r" b="b"/>
            <a:pathLst>
              <a:path w="28016" h="19961" extrusionOk="0">
                <a:moveTo>
                  <a:pt x="23465" y="0"/>
                </a:moveTo>
                <a:cubicBezTo>
                  <a:pt x="22761" y="0"/>
                  <a:pt x="22041" y="121"/>
                  <a:pt x="21319" y="405"/>
                </a:cubicBezTo>
                <a:cubicBezTo>
                  <a:pt x="18540" y="1494"/>
                  <a:pt x="16355" y="4745"/>
                  <a:pt x="16832" y="7310"/>
                </a:cubicBezTo>
                <a:cubicBezTo>
                  <a:pt x="17287" y="9760"/>
                  <a:pt x="19924" y="10208"/>
                  <a:pt x="20197" y="13005"/>
                </a:cubicBezTo>
                <a:cubicBezTo>
                  <a:pt x="20324" y="14309"/>
                  <a:pt x="19734" y="15263"/>
                  <a:pt x="18514" y="15897"/>
                </a:cubicBezTo>
                <a:cubicBezTo>
                  <a:pt x="18163" y="16079"/>
                  <a:pt x="17818" y="16160"/>
                  <a:pt x="17449" y="16160"/>
                </a:cubicBezTo>
                <a:cubicBezTo>
                  <a:pt x="16045" y="16160"/>
                  <a:pt x="14284" y="14985"/>
                  <a:pt x="10444" y="13693"/>
                </a:cubicBezTo>
                <a:cubicBezTo>
                  <a:pt x="8682" y="13102"/>
                  <a:pt x="6935" y="12515"/>
                  <a:pt x="5380" y="12515"/>
                </a:cubicBezTo>
                <a:cubicBezTo>
                  <a:pt x="4561" y="12515"/>
                  <a:pt x="3796" y="12678"/>
                  <a:pt x="3110" y="13088"/>
                </a:cubicBezTo>
                <a:cubicBezTo>
                  <a:pt x="1122" y="14280"/>
                  <a:pt x="0" y="17426"/>
                  <a:pt x="365" y="19961"/>
                </a:cubicBezTo>
                <a:lnTo>
                  <a:pt x="28015" y="19961"/>
                </a:lnTo>
                <a:lnTo>
                  <a:pt x="28015" y="1512"/>
                </a:lnTo>
                <a:cubicBezTo>
                  <a:pt x="26721" y="686"/>
                  <a:pt x="25139" y="0"/>
                  <a:pt x="234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"/>
          <p:cNvSpPr/>
          <p:nvPr/>
        </p:nvSpPr>
        <p:spPr>
          <a:xfrm flipH="1">
            <a:off x="972381" y="4384529"/>
            <a:ext cx="267508" cy="246846"/>
          </a:xfrm>
          <a:custGeom>
            <a:avLst/>
            <a:gdLst/>
            <a:ahLst/>
            <a:cxnLst/>
            <a:rect l="l" t="t" r="r" b="b"/>
            <a:pathLst>
              <a:path w="20542" h="18959" extrusionOk="0">
                <a:moveTo>
                  <a:pt x="10127" y="1"/>
                </a:moveTo>
                <a:cubicBezTo>
                  <a:pt x="9567" y="1"/>
                  <a:pt x="9003" y="62"/>
                  <a:pt x="8442" y="190"/>
                </a:cubicBezTo>
                <a:cubicBezTo>
                  <a:pt x="3755" y="1261"/>
                  <a:pt x="1" y="6880"/>
                  <a:pt x="1734" y="12334"/>
                </a:cubicBezTo>
                <a:cubicBezTo>
                  <a:pt x="3058" y="16499"/>
                  <a:pt x="7069" y="18958"/>
                  <a:pt x="11019" y="18958"/>
                </a:cubicBezTo>
                <a:cubicBezTo>
                  <a:pt x="11990" y="18958"/>
                  <a:pt x="12959" y="18809"/>
                  <a:pt x="13882" y="18500"/>
                </a:cubicBezTo>
                <a:cubicBezTo>
                  <a:pt x="17218" y="17378"/>
                  <a:pt x="19731" y="14250"/>
                  <a:pt x="20044" y="10885"/>
                </a:cubicBezTo>
                <a:cubicBezTo>
                  <a:pt x="20541" y="5551"/>
                  <a:pt x="15481" y="1"/>
                  <a:pt x="101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"/>
          <p:cNvSpPr/>
          <p:nvPr/>
        </p:nvSpPr>
        <p:spPr>
          <a:xfrm rot="5615352">
            <a:off x="7355316" y="-189345"/>
            <a:ext cx="1939225" cy="2195190"/>
          </a:xfrm>
          <a:custGeom>
            <a:avLst/>
            <a:gdLst/>
            <a:ahLst/>
            <a:cxnLst/>
            <a:rect l="l" t="t" r="r" b="b"/>
            <a:pathLst>
              <a:path w="77572" h="87811" extrusionOk="0">
                <a:moveTo>
                  <a:pt x="51581" y="0"/>
                </a:moveTo>
                <a:lnTo>
                  <a:pt x="51447" y="404"/>
                </a:lnTo>
                <a:cubicBezTo>
                  <a:pt x="68915" y="6154"/>
                  <a:pt x="77102" y="21315"/>
                  <a:pt x="73788" y="31865"/>
                </a:cubicBezTo>
                <a:cubicBezTo>
                  <a:pt x="71974" y="37648"/>
                  <a:pt x="65955" y="44198"/>
                  <a:pt x="58380" y="44949"/>
                </a:cubicBezTo>
                <a:cubicBezTo>
                  <a:pt x="57960" y="44991"/>
                  <a:pt x="57555" y="45011"/>
                  <a:pt x="57162" y="45011"/>
                </a:cubicBezTo>
                <a:cubicBezTo>
                  <a:pt x="52742" y="45011"/>
                  <a:pt x="49997" y="42473"/>
                  <a:pt x="47339" y="40015"/>
                </a:cubicBezTo>
                <a:cubicBezTo>
                  <a:pt x="44758" y="37630"/>
                  <a:pt x="42113" y="35182"/>
                  <a:pt x="37977" y="35182"/>
                </a:cubicBezTo>
                <a:cubicBezTo>
                  <a:pt x="36749" y="35182"/>
                  <a:pt x="35389" y="35398"/>
                  <a:pt x="33861" y="35895"/>
                </a:cubicBezTo>
                <a:cubicBezTo>
                  <a:pt x="29039" y="37465"/>
                  <a:pt x="26803" y="45699"/>
                  <a:pt x="28099" y="51733"/>
                </a:cubicBezTo>
                <a:cubicBezTo>
                  <a:pt x="29083" y="56311"/>
                  <a:pt x="32000" y="58762"/>
                  <a:pt x="34826" y="61132"/>
                </a:cubicBezTo>
                <a:cubicBezTo>
                  <a:pt x="37706" y="63550"/>
                  <a:pt x="40431" y="65834"/>
                  <a:pt x="41152" y="70215"/>
                </a:cubicBezTo>
                <a:cubicBezTo>
                  <a:pt x="41967" y="75193"/>
                  <a:pt x="39811" y="80797"/>
                  <a:pt x="35784" y="84158"/>
                </a:cubicBezTo>
                <a:cubicBezTo>
                  <a:pt x="32863" y="86595"/>
                  <a:pt x="29401" y="87385"/>
                  <a:pt x="26142" y="87385"/>
                </a:cubicBezTo>
                <a:cubicBezTo>
                  <a:pt x="22129" y="87385"/>
                  <a:pt x="18422" y="86187"/>
                  <a:pt x="16406" y="85393"/>
                </a:cubicBezTo>
                <a:cubicBezTo>
                  <a:pt x="4466" y="80688"/>
                  <a:pt x="992" y="67779"/>
                  <a:pt x="416" y="65240"/>
                </a:cubicBezTo>
                <a:lnTo>
                  <a:pt x="1" y="65332"/>
                </a:lnTo>
                <a:cubicBezTo>
                  <a:pt x="583" y="67910"/>
                  <a:pt x="4108" y="81005"/>
                  <a:pt x="16250" y="85790"/>
                </a:cubicBezTo>
                <a:cubicBezTo>
                  <a:pt x="18297" y="86595"/>
                  <a:pt x="22062" y="87811"/>
                  <a:pt x="26144" y="87811"/>
                </a:cubicBezTo>
                <a:cubicBezTo>
                  <a:pt x="29487" y="87811"/>
                  <a:pt x="33045" y="86999"/>
                  <a:pt x="36056" y="84486"/>
                </a:cubicBezTo>
                <a:cubicBezTo>
                  <a:pt x="40197" y="81030"/>
                  <a:pt x="42411" y="75269"/>
                  <a:pt x="41570" y="70145"/>
                </a:cubicBezTo>
                <a:cubicBezTo>
                  <a:pt x="40824" y="65608"/>
                  <a:pt x="37914" y="63164"/>
                  <a:pt x="35099" y="60804"/>
                </a:cubicBezTo>
                <a:cubicBezTo>
                  <a:pt x="32331" y="58481"/>
                  <a:pt x="29469" y="56078"/>
                  <a:pt x="28515" y="51646"/>
                </a:cubicBezTo>
                <a:cubicBezTo>
                  <a:pt x="27284" y="45903"/>
                  <a:pt x="29451" y="37779"/>
                  <a:pt x="33992" y="36300"/>
                </a:cubicBezTo>
                <a:cubicBezTo>
                  <a:pt x="35490" y="35812"/>
                  <a:pt x="36814" y="35599"/>
                  <a:pt x="38007" y="35599"/>
                </a:cubicBezTo>
                <a:cubicBezTo>
                  <a:pt x="41936" y="35599"/>
                  <a:pt x="44439" y="37911"/>
                  <a:pt x="47051" y="40327"/>
                </a:cubicBezTo>
                <a:cubicBezTo>
                  <a:pt x="49772" y="42845"/>
                  <a:pt x="52580" y="45439"/>
                  <a:pt x="57154" y="45439"/>
                </a:cubicBezTo>
                <a:cubicBezTo>
                  <a:pt x="57563" y="45439"/>
                  <a:pt x="57986" y="45418"/>
                  <a:pt x="58424" y="45375"/>
                </a:cubicBezTo>
                <a:cubicBezTo>
                  <a:pt x="66180" y="44603"/>
                  <a:pt x="72338" y="37906"/>
                  <a:pt x="74196" y="31992"/>
                </a:cubicBezTo>
                <a:cubicBezTo>
                  <a:pt x="77571" y="21249"/>
                  <a:pt x="69287" y="5826"/>
                  <a:pt x="51581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2"/>
          <p:cNvGrpSpPr/>
          <p:nvPr/>
        </p:nvGrpSpPr>
        <p:grpSpPr>
          <a:xfrm>
            <a:off x="25" y="-1"/>
            <a:ext cx="10113362" cy="5861326"/>
            <a:chOff x="25" y="-1"/>
            <a:chExt cx="10113362" cy="5861326"/>
          </a:xfrm>
        </p:grpSpPr>
        <p:sp>
          <p:nvSpPr>
            <p:cNvPr id="109" name="Google Shape;109;p12"/>
            <p:cNvSpPr/>
            <p:nvPr/>
          </p:nvSpPr>
          <p:spPr>
            <a:xfrm flipH="1">
              <a:off x="7488721" y="2588450"/>
              <a:ext cx="1655279" cy="2561356"/>
            </a:xfrm>
            <a:custGeom>
              <a:avLst/>
              <a:gdLst/>
              <a:ahLst/>
              <a:cxnLst/>
              <a:rect l="l" t="t" r="r" b="b"/>
              <a:pathLst>
                <a:path w="20660" h="31969" extrusionOk="0">
                  <a:moveTo>
                    <a:pt x="1728" y="0"/>
                  </a:moveTo>
                  <a:cubicBezTo>
                    <a:pt x="1138" y="0"/>
                    <a:pt x="560" y="73"/>
                    <a:pt x="0" y="229"/>
                  </a:cubicBezTo>
                  <a:lnTo>
                    <a:pt x="0" y="31710"/>
                  </a:lnTo>
                  <a:cubicBezTo>
                    <a:pt x="131" y="31797"/>
                    <a:pt x="267" y="31885"/>
                    <a:pt x="402" y="31969"/>
                  </a:cubicBezTo>
                  <a:lnTo>
                    <a:pt x="15900" y="31969"/>
                  </a:lnTo>
                  <a:cubicBezTo>
                    <a:pt x="20660" y="26758"/>
                    <a:pt x="19502" y="15100"/>
                    <a:pt x="14218" y="7992"/>
                  </a:cubicBezTo>
                  <a:cubicBezTo>
                    <a:pt x="11490" y="4323"/>
                    <a:pt x="6276" y="0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2"/>
            <p:cNvSpPr/>
            <p:nvPr/>
          </p:nvSpPr>
          <p:spPr>
            <a:xfrm flipH="1">
              <a:off x="6064407" y="174853"/>
              <a:ext cx="1469986" cy="1356659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2"/>
            <p:cNvSpPr/>
            <p:nvPr/>
          </p:nvSpPr>
          <p:spPr>
            <a:xfrm flipH="1">
              <a:off x="888727" y="4101282"/>
              <a:ext cx="528802" cy="488005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2"/>
            <p:cNvSpPr/>
            <p:nvPr/>
          </p:nvSpPr>
          <p:spPr>
            <a:xfrm rot="6300158" flipH="1">
              <a:off x="7158132" y="2857491"/>
              <a:ext cx="2512681" cy="2844339"/>
            </a:xfrm>
            <a:custGeom>
              <a:avLst/>
              <a:gdLst/>
              <a:ahLst/>
              <a:cxnLst/>
              <a:rect l="l" t="t" r="r" b="b"/>
              <a:pathLst>
                <a:path w="77572" h="87811" extrusionOk="0">
                  <a:moveTo>
                    <a:pt x="51581" y="0"/>
                  </a:moveTo>
                  <a:lnTo>
                    <a:pt x="51447" y="404"/>
                  </a:lnTo>
                  <a:cubicBezTo>
                    <a:pt x="68915" y="6154"/>
                    <a:pt x="77102" y="21315"/>
                    <a:pt x="73788" y="31865"/>
                  </a:cubicBezTo>
                  <a:cubicBezTo>
                    <a:pt x="71974" y="37648"/>
                    <a:pt x="65955" y="44198"/>
                    <a:pt x="58380" y="44949"/>
                  </a:cubicBezTo>
                  <a:cubicBezTo>
                    <a:pt x="57960" y="44991"/>
                    <a:pt x="57555" y="45011"/>
                    <a:pt x="57162" y="45011"/>
                  </a:cubicBezTo>
                  <a:cubicBezTo>
                    <a:pt x="52742" y="45011"/>
                    <a:pt x="49997" y="42473"/>
                    <a:pt x="47339" y="40015"/>
                  </a:cubicBezTo>
                  <a:cubicBezTo>
                    <a:pt x="44758" y="37630"/>
                    <a:pt x="42113" y="35182"/>
                    <a:pt x="37977" y="35182"/>
                  </a:cubicBezTo>
                  <a:cubicBezTo>
                    <a:pt x="36749" y="35182"/>
                    <a:pt x="35389" y="35398"/>
                    <a:pt x="33861" y="35895"/>
                  </a:cubicBezTo>
                  <a:cubicBezTo>
                    <a:pt x="29039" y="37465"/>
                    <a:pt x="26803" y="45699"/>
                    <a:pt x="28099" y="51733"/>
                  </a:cubicBezTo>
                  <a:cubicBezTo>
                    <a:pt x="29083" y="56311"/>
                    <a:pt x="32000" y="58762"/>
                    <a:pt x="34826" y="61132"/>
                  </a:cubicBezTo>
                  <a:cubicBezTo>
                    <a:pt x="37706" y="63550"/>
                    <a:pt x="40431" y="65834"/>
                    <a:pt x="41152" y="70215"/>
                  </a:cubicBezTo>
                  <a:cubicBezTo>
                    <a:pt x="41967" y="75193"/>
                    <a:pt x="39811" y="80797"/>
                    <a:pt x="35784" y="84158"/>
                  </a:cubicBezTo>
                  <a:cubicBezTo>
                    <a:pt x="32863" y="86595"/>
                    <a:pt x="29401" y="87385"/>
                    <a:pt x="26142" y="87385"/>
                  </a:cubicBezTo>
                  <a:cubicBezTo>
                    <a:pt x="22129" y="87385"/>
                    <a:pt x="18422" y="86187"/>
                    <a:pt x="16406" y="85393"/>
                  </a:cubicBezTo>
                  <a:cubicBezTo>
                    <a:pt x="4466" y="80688"/>
                    <a:pt x="992" y="67779"/>
                    <a:pt x="416" y="65240"/>
                  </a:cubicBezTo>
                  <a:lnTo>
                    <a:pt x="1" y="65332"/>
                  </a:lnTo>
                  <a:cubicBezTo>
                    <a:pt x="583" y="67910"/>
                    <a:pt x="4108" y="81005"/>
                    <a:pt x="16250" y="85790"/>
                  </a:cubicBezTo>
                  <a:cubicBezTo>
                    <a:pt x="18297" y="86595"/>
                    <a:pt x="22062" y="87811"/>
                    <a:pt x="26144" y="87811"/>
                  </a:cubicBezTo>
                  <a:cubicBezTo>
                    <a:pt x="29487" y="87811"/>
                    <a:pt x="33045" y="86999"/>
                    <a:pt x="36056" y="84486"/>
                  </a:cubicBezTo>
                  <a:cubicBezTo>
                    <a:pt x="40197" y="81030"/>
                    <a:pt x="42411" y="75269"/>
                    <a:pt x="41570" y="70145"/>
                  </a:cubicBezTo>
                  <a:cubicBezTo>
                    <a:pt x="40824" y="65608"/>
                    <a:pt x="37914" y="63164"/>
                    <a:pt x="35099" y="60804"/>
                  </a:cubicBezTo>
                  <a:cubicBezTo>
                    <a:pt x="32331" y="58481"/>
                    <a:pt x="29469" y="56078"/>
                    <a:pt x="28515" y="51646"/>
                  </a:cubicBezTo>
                  <a:cubicBezTo>
                    <a:pt x="27284" y="45903"/>
                    <a:pt x="29451" y="37779"/>
                    <a:pt x="33992" y="36300"/>
                  </a:cubicBezTo>
                  <a:cubicBezTo>
                    <a:pt x="35490" y="35812"/>
                    <a:pt x="36814" y="35599"/>
                    <a:pt x="38007" y="35599"/>
                  </a:cubicBezTo>
                  <a:cubicBezTo>
                    <a:pt x="41936" y="35599"/>
                    <a:pt x="44439" y="37911"/>
                    <a:pt x="47051" y="40327"/>
                  </a:cubicBezTo>
                  <a:cubicBezTo>
                    <a:pt x="49772" y="42845"/>
                    <a:pt x="52580" y="45439"/>
                    <a:pt x="57154" y="45439"/>
                  </a:cubicBezTo>
                  <a:cubicBezTo>
                    <a:pt x="57563" y="45439"/>
                    <a:pt x="57986" y="45418"/>
                    <a:pt x="58424" y="45375"/>
                  </a:cubicBezTo>
                  <a:cubicBezTo>
                    <a:pt x="66180" y="44603"/>
                    <a:pt x="72338" y="37906"/>
                    <a:pt x="74196" y="31992"/>
                  </a:cubicBezTo>
                  <a:cubicBezTo>
                    <a:pt x="77571" y="21249"/>
                    <a:pt x="69287" y="5826"/>
                    <a:pt x="5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2"/>
            <p:cNvSpPr/>
            <p:nvPr/>
          </p:nvSpPr>
          <p:spPr>
            <a:xfrm rot="10800000">
              <a:off x="25" y="-1"/>
              <a:ext cx="2504350" cy="1784314"/>
            </a:xfrm>
            <a:custGeom>
              <a:avLst/>
              <a:gdLst/>
              <a:ahLst/>
              <a:cxnLst/>
              <a:rect l="l" t="t" r="r" b="b"/>
              <a:pathLst>
                <a:path w="28016" h="19961" extrusionOk="0">
                  <a:moveTo>
                    <a:pt x="23465" y="0"/>
                  </a:moveTo>
                  <a:cubicBezTo>
                    <a:pt x="22761" y="0"/>
                    <a:pt x="22041" y="121"/>
                    <a:pt x="21319" y="405"/>
                  </a:cubicBezTo>
                  <a:cubicBezTo>
                    <a:pt x="18540" y="1494"/>
                    <a:pt x="16355" y="4745"/>
                    <a:pt x="16832" y="7310"/>
                  </a:cubicBezTo>
                  <a:cubicBezTo>
                    <a:pt x="17287" y="9760"/>
                    <a:pt x="19924" y="10208"/>
                    <a:pt x="20197" y="13005"/>
                  </a:cubicBezTo>
                  <a:cubicBezTo>
                    <a:pt x="20324" y="14309"/>
                    <a:pt x="19734" y="15263"/>
                    <a:pt x="18514" y="15897"/>
                  </a:cubicBezTo>
                  <a:cubicBezTo>
                    <a:pt x="18163" y="16079"/>
                    <a:pt x="17818" y="16160"/>
                    <a:pt x="17449" y="16160"/>
                  </a:cubicBezTo>
                  <a:cubicBezTo>
                    <a:pt x="16045" y="16160"/>
                    <a:pt x="14284" y="14985"/>
                    <a:pt x="10444" y="13693"/>
                  </a:cubicBezTo>
                  <a:cubicBezTo>
                    <a:pt x="8682" y="13102"/>
                    <a:pt x="6935" y="12515"/>
                    <a:pt x="5380" y="12515"/>
                  </a:cubicBezTo>
                  <a:cubicBezTo>
                    <a:pt x="4561" y="12515"/>
                    <a:pt x="3796" y="12678"/>
                    <a:pt x="3110" y="13088"/>
                  </a:cubicBezTo>
                  <a:cubicBezTo>
                    <a:pt x="1122" y="14280"/>
                    <a:pt x="0" y="17426"/>
                    <a:pt x="365" y="19961"/>
                  </a:cubicBezTo>
                  <a:lnTo>
                    <a:pt x="28015" y="19961"/>
                  </a:lnTo>
                  <a:lnTo>
                    <a:pt x="28015" y="1512"/>
                  </a:lnTo>
                  <a:cubicBezTo>
                    <a:pt x="26721" y="686"/>
                    <a:pt x="25139" y="0"/>
                    <a:pt x="23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2"/>
            <p:cNvSpPr/>
            <p:nvPr/>
          </p:nvSpPr>
          <p:spPr>
            <a:xfrm rot="10800000">
              <a:off x="972381" y="512087"/>
              <a:ext cx="267508" cy="246846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724200" y="2269507"/>
            <a:ext cx="22539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subTitle" idx="1"/>
          </p:nvPr>
        </p:nvSpPr>
        <p:spPr>
          <a:xfrm>
            <a:off x="724100" y="3020125"/>
            <a:ext cx="2253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title" idx="2" hasCustomPrompt="1"/>
          </p:nvPr>
        </p:nvSpPr>
        <p:spPr>
          <a:xfrm>
            <a:off x="724200" y="1885625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2"/>
          <p:cNvSpPr txBox="1">
            <a:spLocks noGrp="1"/>
          </p:cNvSpPr>
          <p:nvPr>
            <p:ph type="ctrTitle" idx="3"/>
          </p:nvPr>
        </p:nvSpPr>
        <p:spPr>
          <a:xfrm>
            <a:off x="3810498" y="3448975"/>
            <a:ext cx="15231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4"/>
          </p:nvPr>
        </p:nvSpPr>
        <p:spPr>
          <a:xfrm>
            <a:off x="3445100" y="4199600"/>
            <a:ext cx="2253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title" idx="5" hasCustomPrompt="1"/>
          </p:nvPr>
        </p:nvSpPr>
        <p:spPr>
          <a:xfrm>
            <a:off x="3445098" y="3065100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2"/>
          <p:cNvSpPr txBox="1">
            <a:spLocks noGrp="1"/>
          </p:cNvSpPr>
          <p:nvPr>
            <p:ph type="ctrTitle" idx="6"/>
          </p:nvPr>
        </p:nvSpPr>
        <p:spPr>
          <a:xfrm>
            <a:off x="3558648" y="1090050"/>
            <a:ext cx="20268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ubTitle" idx="7"/>
          </p:nvPr>
        </p:nvSpPr>
        <p:spPr>
          <a:xfrm>
            <a:off x="3445100" y="1840649"/>
            <a:ext cx="2253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title" idx="8" hasCustomPrompt="1"/>
          </p:nvPr>
        </p:nvSpPr>
        <p:spPr>
          <a:xfrm>
            <a:off x="3445098" y="706156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2"/>
          <p:cNvSpPr txBox="1">
            <a:spLocks noGrp="1"/>
          </p:cNvSpPr>
          <p:nvPr>
            <p:ph type="ctrTitle" idx="9"/>
          </p:nvPr>
        </p:nvSpPr>
        <p:spPr>
          <a:xfrm>
            <a:off x="6165997" y="2269513"/>
            <a:ext cx="22539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3"/>
          </p:nvPr>
        </p:nvSpPr>
        <p:spPr>
          <a:xfrm>
            <a:off x="6166000" y="3020124"/>
            <a:ext cx="2253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title" idx="14" hasCustomPrompt="1"/>
          </p:nvPr>
        </p:nvSpPr>
        <p:spPr>
          <a:xfrm>
            <a:off x="6165997" y="1885631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ONLY_1_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9"/>
          <p:cNvGrpSpPr/>
          <p:nvPr/>
        </p:nvGrpSpPr>
        <p:grpSpPr>
          <a:xfrm>
            <a:off x="-445639" y="-356773"/>
            <a:ext cx="9789340" cy="5831340"/>
            <a:chOff x="-445639" y="-356773"/>
            <a:chExt cx="9789340" cy="5831340"/>
          </a:xfrm>
        </p:grpSpPr>
        <p:sp>
          <p:nvSpPr>
            <p:cNvPr id="186" name="Google Shape;186;p19"/>
            <p:cNvSpPr/>
            <p:nvPr/>
          </p:nvSpPr>
          <p:spPr>
            <a:xfrm rot="-5615352" flipH="1">
              <a:off x="-259109" y="-417945"/>
              <a:ext cx="1939225" cy="2195190"/>
            </a:xfrm>
            <a:custGeom>
              <a:avLst/>
              <a:gdLst/>
              <a:ahLst/>
              <a:cxnLst/>
              <a:rect l="l" t="t" r="r" b="b"/>
              <a:pathLst>
                <a:path w="77572" h="87811" extrusionOk="0">
                  <a:moveTo>
                    <a:pt x="51581" y="0"/>
                  </a:moveTo>
                  <a:lnTo>
                    <a:pt x="51447" y="404"/>
                  </a:lnTo>
                  <a:cubicBezTo>
                    <a:pt x="68915" y="6154"/>
                    <a:pt x="77102" y="21315"/>
                    <a:pt x="73788" y="31865"/>
                  </a:cubicBezTo>
                  <a:cubicBezTo>
                    <a:pt x="71974" y="37648"/>
                    <a:pt x="65955" y="44198"/>
                    <a:pt x="58380" y="44949"/>
                  </a:cubicBezTo>
                  <a:cubicBezTo>
                    <a:pt x="57960" y="44991"/>
                    <a:pt x="57555" y="45011"/>
                    <a:pt x="57162" y="45011"/>
                  </a:cubicBezTo>
                  <a:cubicBezTo>
                    <a:pt x="52742" y="45011"/>
                    <a:pt x="49997" y="42473"/>
                    <a:pt x="47339" y="40015"/>
                  </a:cubicBezTo>
                  <a:cubicBezTo>
                    <a:pt x="44758" y="37630"/>
                    <a:pt x="42113" y="35182"/>
                    <a:pt x="37977" y="35182"/>
                  </a:cubicBezTo>
                  <a:cubicBezTo>
                    <a:pt x="36749" y="35182"/>
                    <a:pt x="35389" y="35398"/>
                    <a:pt x="33861" y="35895"/>
                  </a:cubicBezTo>
                  <a:cubicBezTo>
                    <a:pt x="29039" y="37465"/>
                    <a:pt x="26803" y="45699"/>
                    <a:pt x="28099" y="51733"/>
                  </a:cubicBezTo>
                  <a:cubicBezTo>
                    <a:pt x="29083" y="56311"/>
                    <a:pt x="32000" y="58762"/>
                    <a:pt x="34826" y="61132"/>
                  </a:cubicBezTo>
                  <a:cubicBezTo>
                    <a:pt x="37706" y="63550"/>
                    <a:pt x="40431" y="65834"/>
                    <a:pt x="41152" y="70215"/>
                  </a:cubicBezTo>
                  <a:cubicBezTo>
                    <a:pt x="41967" y="75193"/>
                    <a:pt x="39811" y="80797"/>
                    <a:pt x="35784" y="84158"/>
                  </a:cubicBezTo>
                  <a:cubicBezTo>
                    <a:pt x="32863" y="86595"/>
                    <a:pt x="29401" y="87385"/>
                    <a:pt x="26142" y="87385"/>
                  </a:cubicBezTo>
                  <a:cubicBezTo>
                    <a:pt x="22129" y="87385"/>
                    <a:pt x="18422" y="86187"/>
                    <a:pt x="16406" y="85393"/>
                  </a:cubicBezTo>
                  <a:cubicBezTo>
                    <a:pt x="4466" y="80688"/>
                    <a:pt x="992" y="67779"/>
                    <a:pt x="416" y="65240"/>
                  </a:cubicBezTo>
                  <a:lnTo>
                    <a:pt x="1" y="65332"/>
                  </a:lnTo>
                  <a:cubicBezTo>
                    <a:pt x="583" y="67910"/>
                    <a:pt x="4108" y="81005"/>
                    <a:pt x="16250" y="85790"/>
                  </a:cubicBezTo>
                  <a:cubicBezTo>
                    <a:pt x="18297" y="86595"/>
                    <a:pt x="22062" y="87811"/>
                    <a:pt x="26144" y="87811"/>
                  </a:cubicBezTo>
                  <a:cubicBezTo>
                    <a:pt x="29487" y="87811"/>
                    <a:pt x="33045" y="86999"/>
                    <a:pt x="36056" y="84486"/>
                  </a:cubicBezTo>
                  <a:cubicBezTo>
                    <a:pt x="40197" y="81030"/>
                    <a:pt x="42411" y="75269"/>
                    <a:pt x="41570" y="70145"/>
                  </a:cubicBezTo>
                  <a:cubicBezTo>
                    <a:pt x="40824" y="65608"/>
                    <a:pt x="37914" y="63164"/>
                    <a:pt x="35099" y="60804"/>
                  </a:cubicBezTo>
                  <a:cubicBezTo>
                    <a:pt x="32331" y="58481"/>
                    <a:pt x="29469" y="56078"/>
                    <a:pt x="28515" y="51646"/>
                  </a:cubicBezTo>
                  <a:cubicBezTo>
                    <a:pt x="27284" y="45903"/>
                    <a:pt x="29451" y="37779"/>
                    <a:pt x="33992" y="36300"/>
                  </a:cubicBezTo>
                  <a:cubicBezTo>
                    <a:pt x="35490" y="35812"/>
                    <a:pt x="36814" y="35599"/>
                    <a:pt x="38007" y="35599"/>
                  </a:cubicBezTo>
                  <a:cubicBezTo>
                    <a:pt x="41936" y="35599"/>
                    <a:pt x="44439" y="37911"/>
                    <a:pt x="47051" y="40327"/>
                  </a:cubicBezTo>
                  <a:cubicBezTo>
                    <a:pt x="49772" y="42845"/>
                    <a:pt x="52580" y="45439"/>
                    <a:pt x="57154" y="45439"/>
                  </a:cubicBezTo>
                  <a:cubicBezTo>
                    <a:pt x="57563" y="45439"/>
                    <a:pt x="57986" y="45418"/>
                    <a:pt x="58424" y="45375"/>
                  </a:cubicBezTo>
                  <a:cubicBezTo>
                    <a:pt x="66180" y="44603"/>
                    <a:pt x="72338" y="37906"/>
                    <a:pt x="74196" y="31992"/>
                  </a:cubicBezTo>
                  <a:cubicBezTo>
                    <a:pt x="77571" y="21249"/>
                    <a:pt x="69287" y="5826"/>
                    <a:pt x="515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 rot="-5400000" flipH="1">
              <a:off x="7745426" y="3876292"/>
              <a:ext cx="2349444" cy="847107"/>
            </a:xfrm>
            <a:custGeom>
              <a:avLst/>
              <a:gdLst/>
              <a:ahLst/>
              <a:cxnLst/>
              <a:rect l="l" t="t" r="r" b="b"/>
              <a:pathLst>
                <a:path w="17542" h="6325" extrusionOk="0">
                  <a:moveTo>
                    <a:pt x="9562" y="0"/>
                  </a:moveTo>
                  <a:cubicBezTo>
                    <a:pt x="6030" y="0"/>
                    <a:pt x="2324" y="1673"/>
                    <a:pt x="728" y="4471"/>
                  </a:cubicBezTo>
                  <a:cubicBezTo>
                    <a:pt x="408" y="5032"/>
                    <a:pt x="160" y="5661"/>
                    <a:pt x="0" y="6324"/>
                  </a:cubicBezTo>
                  <a:lnTo>
                    <a:pt x="17542" y="6324"/>
                  </a:lnTo>
                  <a:cubicBezTo>
                    <a:pt x="17334" y="4998"/>
                    <a:pt x="16825" y="3735"/>
                    <a:pt x="16005" y="2723"/>
                  </a:cubicBezTo>
                  <a:cubicBezTo>
                    <a:pt x="14488" y="843"/>
                    <a:pt x="12068" y="0"/>
                    <a:pt x="9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8237879" y="-202631"/>
              <a:ext cx="906127" cy="1071756"/>
            </a:xfrm>
            <a:custGeom>
              <a:avLst/>
              <a:gdLst/>
              <a:ahLst/>
              <a:cxnLst/>
              <a:rect l="l" t="t" r="r" b="b"/>
              <a:pathLst>
                <a:path w="40183" h="47528" extrusionOk="0">
                  <a:moveTo>
                    <a:pt x="34064" y="14950"/>
                  </a:moveTo>
                  <a:cubicBezTo>
                    <a:pt x="34391" y="14950"/>
                    <a:pt x="34699" y="14986"/>
                    <a:pt x="34982" y="15062"/>
                  </a:cubicBezTo>
                  <a:cubicBezTo>
                    <a:pt x="36329" y="15423"/>
                    <a:pt x="37648" y="16806"/>
                    <a:pt x="38507" y="18759"/>
                  </a:cubicBezTo>
                  <a:cubicBezTo>
                    <a:pt x="39669" y="21388"/>
                    <a:pt x="39749" y="24374"/>
                    <a:pt x="38714" y="26363"/>
                  </a:cubicBezTo>
                  <a:cubicBezTo>
                    <a:pt x="36959" y="29738"/>
                    <a:pt x="31191" y="32258"/>
                    <a:pt x="24359" y="32633"/>
                  </a:cubicBezTo>
                  <a:cubicBezTo>
                    <a:pt x="23768" y="32665"/>
                    <a:pt x="23183" y="32681"/>
                    <a:pt x="22606" y="32681"/>
                  </a:cubicBezTo>
                  <a:cubicBezTo>
                    <a:pt x="21292" y="32681"/>
                    <a:pt x="20015" y="32599"/>
                    <a:pt x="18780" y="32440"/>
                  </a:cubicBezTo>
                  <a:cubicBezTo>
                    <a:pt x="19086" y="28700"/>
                    <a:pt x="20977" y="24669"/>
                    <a:pt x="24279" y="20954"/>
                  </a:cubicBezTo>
                  <a:cubicBezTo>
                    <a:pt x="27517" y="17312"/>
                    <a:pt x="31435" y="14950"/>
                    <a:pt x="34064" y="14950"/>
                  </a:cubicBezTo>
                  <a:close/>
                  <a:moveTo>
                    <a:pt x="6092" y="0"/>
                  </a:moveTo>
                  <a:cubicBezTo>
                    <a:pt x="663" y="8533"/>
                    <a:pt x="1" y="18300"/>
                    <a:pt x="4403" y="24887"/>
                  </a:cubicBezTo>
                  <a:cubicBezTo>
                    <a:pt x="7247" y="29141"/>
                    <a:pt x="12244" y="31926"/>
                    <a:pt x="18328" y="32808"/>
                  </a:cubicBezTo>
                  <a:cubicBezTo>
                    <a:pt x="18234" y="34592"/>
                    <a:pt x="18493" y="36311"/>
                    <a:pt x="19126" y="37899"/>
                  </a:cubicBezTo>
                  <a:cubicBezTo>
                    <a:pt x="21453" y="43747"/>
                    <a:pt x="28456" y="47527"/>
                    <a:pt x="36267" y="47527"/>
                  </a:cubicBezTo>
                  <a:cubicBezTo>
                    <a:pt x="37546" y="47527"/>
                    <a:pt x="38842" y="47426"/>
                    <a:pt x="40146" y="47218"/>
                  </a:cubicBezTo>
                  <a:lnTo>
                    <a:pt x="40077" y="46796"/>
                  </a:lnTo>
                  <a:cubicBezTo>
                    <a:pt x="38794" y="47002"/>
                    <a:pt x="37516" y="47101"/>
                    <a:pt x="36260" y="47101"/>
                  </a:cubicBezTo>
                  <a:cubicBezTo>
                    <a:pt x="28624" y="47101"/>
                    <a:pt x="21787" y="43427"/>
                    <a:pt x="19523" y="37742"/>
                  </a:cubicBezTo>
                  <a:cubicBezTo>
                    <a:pt x="18915" y="36224"/>
                    <a:pt x="18668" y="34578"/>
                    <a:pt x="18751" y="32866"/>
                  </a:cubicBezTo>
                  <a:lnTo>
                    <a:pt x="18751" y="32866"/>
                  </a:lnTo>
                  <a:cubicBezTo>
                    <a:pt x="19997" y="33025"/>
                    <a:pt x="21284" y="33107"/>
                    <a:pt x="22608" y="33107"/>
                  </a:cubicBezTo>
                  <a:cubicBezTo>
                    <a:pt x="23192" y="33107"/>
                    <a:pt x="23783" y="33091"/>
                    <a:pt x="24381" y="33059"/>
                  </a:cubicBezTo>
                  <a:cubicBezTo>
                    <a:pt x="31359" y="32673"/>
                    <a:pt x="37272" y="30062"/>
                    <a:pt x="39094" y="26559"/>
                  </a:cubicBezTo>
                  <a:cubicBezTo>
                    <a:pt x="40183" y="24457"/>
                    <a:pt x="40106" y="21329"/>
                    <a:pt x="38901" y="18587"/>
                  </a:cubicBezTo>
                  <a:cubicBezTo>
                    <a:pt x="37971" y="16486"/>
                    <a:pt x="36584" y="15051"/>
                    <a:pt x="35092" y="14651"/>
                  </a:cubicBezTo>
                  <a:cubicBezTo>
                    <a:pt x="34768" y="14564"/>
                    <a:pt x="34420" y="14522"/>
                    <a:pt x="34050" y="14522"/>
                  </a:cubicBezTo>
                  <a:cubicBezTo>
                    <a:pt x="31276" y="14522"/>
                    <a:pt x="27317" y="16894"/>
                    <a:pt x="23959" y="20670"/>
                  </a:cubicBezTo>
                  <a:cubicBezTo>
                    <a:pt x="20605" y="24447"/>
                    <a:pt x="18678" y="28555"/>
                    <a:pt x="18358" y="32382"/>
                  </a:cubicBezTo>
                  <a:cubicBezTo>
                    <a:pt x="12407" y="31515"/>
                    <a:pt x="7528" y="28795"/>
                    <a:pt x="4756" y="24650"/>
                  </a:cubicBezTo>
                  <a:cubicBezTo>
                    <a:pt x="448" y="18205"/>
                    <a:pt x="1115" y="8616"/>
                    <a:pt x="6450" y="226"/>
                  </a:cubicBezTo>
                  <a:lnTo>
                    <a:pt x="609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9"/>
          <p:cNvSpPr txBox="1">
            <a:spLocks noGrp="1"/>
          </p:cNvSpPr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lanquin Dark"/>
              <a:buNone/>
              <a:defRPr sz="28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sz="28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sz="28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sz="28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sz="28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sz="28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sz="28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sz="28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irang Haerang"/>
              <a:buNone/>
              <a:defRPr sz="28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legoo"/>
              <a:buChar char="●"/>
              <a:defRPr sz="1800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egoo"/>
              <a:buChar char="■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65" r:id="rId8"/>
    <p:sldLayoutId id="2147483668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00FF00"/>
          </p15:clr>
        </p15:guide>
        <p15:guide id="2">
          <p15:clr>
            <a:srgbClr val="00FF00"/>
          </p15:clr>
        </p15:guide>
        <p15:guide id="3" pos="5760">
          <p15:clr>
            <a:srgbClr val="00FF00"/>
          </p15:clr>
        </p15:guide>
        <p15:guide id="4" pos="449">
          <p15:clr>
            <a:srgbClr val="00FF00"/>
          </p15:clr>
        </p15:guide>
        <p15:guide id="5" pos="5311">
          <p15:clr>
            <a:srgbClr val="00FF00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00FF00"/>
          </p15:clr>
        </p15:guide>
        <p15:guide id="8" orient="horz">
          <p15:clr>
            <a:srgbClr val="00FF00"/>
          </p15:clr>
        </p15:guide>
        <p15:guide id="9" orient="horz" pos="2903">
          <p15:clr>
            <a:srgbClr val="00FF00"/>
          </p15:clr>
        </p15:guide>
        <p15:guide id="10" orient="horz" pos="3237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Relationship Id="rId9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>
            <a:off x="2827500" y="2986225"/>
            <a:ext cx="3489000" cy="3489000"/>
          </a:xfrm>
          <a:prstGeom prst="ellipse">
            <a:avLst/>
          </a:prstGeom>
          <a:gradFill>
            <a:gsLst>
              <a:gs pos="0">
                <a:srgbClr val="434343">
                  <a:alpha val="43137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ctrTitle"/>
          </p:nvPr>
        </p:nvSpPr>
        <p:spPr>
          <a:xfrm>
            <a:off x="2633557" y="1741825"/>
            <a:ext cx="5194200" cy="2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>
                <a:solidFill>
                  <a:srgbClr val="FF866E"/>
                </a:solidFill>
              </a:rPr>
              <a:t>SÓCIO</a:t>
            </a:r>
            <a:br>
              <a:rPr lang="en" sz="6500" dirty="0">
                <a:solidFill>
                  <a:srgbClr val="FF866E"/>
                </a:solidFill>
              </a:rPr>
            </a:br>
            <a:r>
              <a:rPr lang="en" sz="6500" dirty="0">
                <a:solidFill>
                  <a:srgbClr val="FF866E"/>
                </a:solidFill>
              </a:rPr>
              <a:t>TORCEDOR</a:t>
            </a:r>
            <a:endParaRPr sz="6500" dirty="0">
              <a:solidFill>
                <a:srgbClr val="FF866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789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9"/>
          <p:cNvPicPr preferRelativeResize="0"/>
          <p:nvPr/>
        </p:nvPicPr>
        <p:blipFill rotWithShape="1">
          <a:blip r:embed="rId3"/>
          <a:srcRect l="25236" t="3869" r="25674" b="3443"/>
          <a:stretch/>
        </p:blipFill>
        <p:spPr>
          <a:xfrm>
            <a:off x="4931175" y="936550"/>
            <a:ext cx="3540600" cy="350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>
            <a:spLocks noGrp="1"/>
          </p:cNvSpPr>
          <p:nvPr>
            <p:ph type="ctrTitle"/>
          </p:nvPr>
        </p:nvSpPr>
        <p:spPr>
          <a:xfrm>
            <a:off x="1562280" y="2098650"/>
            <a:ext cx="4844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grpSp>
        <p:nvGrpSpPr>
          <p:cNvPr id="266" name="Google Shape;266;p29"/>
          <p:cNvGrpSpPr/>
          <p:nvPr/>
        </p:nvGrpSpPr>
        <p:grpSpPr>
          <a:xfrm>
            <a:off x="5276425" y="-769400"/>
            <a:ext cx="4268674" cy="4146874"/>
            <a:chOff x="5276425" y="-769400"/>
            <a:chExt cx="4268674" cy="4146874"/>
          </a:xfrm>
        </p:grpSpPr>
        <p:sp>
          <p:nvSpPr>
            <p:cNvPr id="267" name="Google Shape;267;p29"/>
            <p:cNvSpPr/>
            <p:nvPr/>
          </p:nvSpPr>
          <p:spPr>
            <a:xfrm flipH="1">
              <a:off x="5276425" y="-5057"/>
              <a:ext cx="3870939" cy="1994217"/>
            </a:xfrm>
            <a:custGeom>
              <a:avLst/>
              <a:gdLst/>
              <a:ahLst/>
              <a:cxnLst/>
              <a:rect l="l" t="t" r="r" b="b"/>
              <a:pathLst>
                <a:path w="81968" h="42228" extrusionOk="0">
                  <a:moveTo>
                    <a:pt x="5172" y="1"/>
                  </a:moveTo>
                  <a:cubicBezTo>
                    <a:pt x="3158" y="1734"/>
                    <a:pt x="1410" y="3588"/>
                    <a:pt x="0" y="5540"/>
                  </a:cubicBezTo>
                  <a:lnTo>
                    <a:pt x="0" y="31250"/>
                  </a:lnTo>
                  <a:cubicBezTo>
                    <a:pt x="2674" y="35707"/>
                    <a:pt x="6567" y="39393"/>
                    <a:pt x="11319" y="41079"/>
                  </a:cubicBezTo>
                  <a:cubicBezTo>
                    <a:pt x="13501" y="41853"/>
                    <a:pt x="15927" y="42228"/>
                    <a:pt x="18363" y="42228"/>
                  </a:cubicBezTo>
                  <a:cubicBezTo>
                    <a:pt x="24510" y="42228"/>
                    <a:pt x="30721" y="39840"/>
                    <a:pt x="33256" y="35456"/>
                  </a:cubicBezTo>
                  <a:cubicBezTo>
                    <a:pt x="36872" y="29196"/>
                    <a:pt x="30707" y="22819"/>
                    <a:pt x="35066" y="16603"/>
                  </a:cubicBezTo>
                  <a:cubicBezTo>
                    <a:pt x="37342" y="13364"/>
                    <a:pt x="41650" y="11345"/>
                    <a:pt x="45592" y="11345"/>
                  </a:cubicBezTo>
                  <a:cubicBezTo>
                    <a:pt x="46268" y="11345"/>
                    <a:pt x="46933" y="11405"/>
                    <a:pt x="47575" y="11527"/>
                  </a:cubicBezTo>
                  <a:cubicBezTo>
                    <a:pt x="53048" y="12572"/>
                    <a:pt x="53231" y="17514"/>
                    <a:pt x="59178" y="20049"/>
                  </a:cubicBezTo>
                  <a:cubicBezTo>
                    <a:pt x="61294" y="20950"/>
                    <a:pt x="63714" y="21404"/>
                    <a:pt x="66114" y="21404"/>
                  </a:cubicBezTo>
                  <a:cubicBezTo>
                    <a:pt x="70519" y="21404"/>
                    <a:pt x="74857" y="19876"/>
                    <a:pt x="77127" y="16785"/>
                  </a:cubicBezTo>
                  <a:cubicBezTo>
                    <a:pt x="81967" y="10194"/>
                    <a:pt x="80241" y="4680"/>
                    <a:pt x="766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 flipH="1">
              <a:off x="5881761" y="-769400"/>
              <a:ext cx="3663338" cy="4146874"/>
            </a:xfrm>
            <a:custGeom>
              <a:avLst/>
              <a:gdLst/>
              <a:ahLst/>
              <a:cxnLst/>
              <a:rect l="l" t="t" r="r" b="b"/>
              <a:pathLst>
                <a:path w="77572" h="87811" extrusionOk="0">
                  <a:moveTo>
                    <a:pt x="51581" y="0"/>
                  </a:moveTo>
                  <a:lnTo>
                    <a:pt x="51447" y="404"/>
                  </a:lnTo>
                  <a:cubicBezTo>
                    <a:pt x="68915" y="6154"/>
                    <a:pt x="77102" y="21315"/>
                    <a:pt x="73788" y="31865"/>
                  </a:cubicBezTo>
                  <a:cubicBezTo>
                    <a:pt x="71974" y="37648"/>
                    <a:pt x="65955" y="44198"/>
                    <a:pt x="58380" y="44949"/>
                  </a:cubicBezTo>
                  <a:cubicBezTo>
                    <a:pt x="57960" y="44991"/>
                    <a:pt x="57555" y="45011"/>
                    <a:pt x="57162" y="45011"/>
                  </a:cubicBezTo>
                  <a:cubicBezTo>
                    <a:pt x="52742" y="45011"/>
                    <a:pt x="49997" y="42473"/>
                    <a:pt x="47339" y="40015"/>
                  </a:cubicBezTo>
                  <a:cubicBezTo>
                    <a:pt x="44758" y="37630"/>
                    <a:pt x="42113" y="35182"/>
                    <a:pt x="37977" y="35182"/>
                  </a:cubicBezTo>
                  <a:cubicBezTo>
                    <a:pt x="36749" y="35182"/>
                    <a:pt x="35389" y="35398"/>
                    <a:pt x="33861" y="35895"/>
                  </a:cubicBezTo>
                  <a:cubicBezTo>
                    <a:pt x="29039" y="37465"/>
                    <a:pt x="26803" y="45699"/>
                    <a:pt x="28099" y="51733"/>
                  </a:cubicBezTo>
                  <a:cubicBezTo>
                    <a:pt x="29083" y="56311"/>
                    <a:pt x="32000" y="58762"/>
                    <a:pt x="34826" y="61132"/>
                  </a:cubicBezTo>
                  <a:cubicBezTo>
                    <a:pt x="37706" y="63550"/>
                    <a:pt x="40431" y="65834"/>
                    <a:pt x="41152" y="70215"/>
                  </a:cubicBezTo>
                  <a:cubicBezTo>
                    <a:pt x="41967" y="75193"/>
                    <a:pt x="39811" y="80797"/>
                    <a:pt x="35784" y="84158"/>
                  </a:cubicBezTo>
                  <a:cubicBezTo>
                    <a:pt x="32863" y="86595"/>
                    <a:pt x="29401" y="87385"/>
                    <a:pt x="26142" y="87385"/>
                  </a:cubicBezTo>
                  <a:cubicBezTo>
                    <a:pt x="22129" y="87385"/>
                    <a:pt x="18422" y="86187"/>
                    <a:pt x="16406" y="85393"/>
                  </a:cubicBezTo>
                  <a:cubicBezTo>
                    <a:pt x="4466" y="80688"/>
                    <a:pt x="992" y="67779"/>
                    <a:pt x="416" y="65240"/>
                  </a:cubicBezTo>
                  <a:lnTo>
                    <a:pt x="1" y="65332"/>
                  </a:lnTo>
                  <a:cubicBezTo>
                    <a:pt x="583" y="67910"/>
                    <a:pt x="4108" y="81005"/>
                    <a:pt x="16250" y="85790"/>
                  </a:cubicBezTo>
                  <a:cubicBezTo>
                    <a:pt x="18297" y="86595"/>
                    <a:pt x="22062" y="87811"/>
                    <a:pt x="26144" y="87811"/>
                  </a:cubicBezTo>
                  <a:cubicBezTo>
                    <a:pt x="29487" y="87811"/>
                    <a:pt x="33045" y="86999"/>
                    <a:pt x="36056" y="84486"/>
                  </a:cubicBezTo>
                  <a:cubicBezTo>
                    <a:pt x="40197" y="81030"/>
                    <a:pt x="42411" y="75269"/>
                    <a:pt x="41570" y="70145"/>
                  </a:cubicBezTo>
                  <a:cubicBezTo>
                    <a:pt x="40824" y="65608"/>
                    <a:pt x="37914" y="63164"/>
                    <a:pt x="35099" y="60804"/>
                  </a:cubicBezTo>
                  <a:cubicBezTo>
                    <a:pt x="32331" y="58481"/>
                    <a:pt x="29469" y="56078"/>
                    <a:pt x="28515" y="51646"/>
                  </a:cubicBezTo>
                  <a:cubicBezTo>
                    <a:pt x="27284" y="45903"/>
                    <a:pt x="29451" y="37779"/>
                    <a:pt x="33992" y="36300"/>
                  </a:cubicBezTo>
                  <a:cubicBezTo>
                    <a:pt x="35490" y="35812"/>
                    <a:pt x="36814" y="35599"/>
                    <a:pt x="38007" y="35599"/>
                  </a:cubicBezTo>
                  <a:cubicBezTo>
                    <a:pt x="41936" y="35599"/>
                    <a:pt x="44439" y="37911"/>
                    <a:pt x="47051" y="40327"/>
                  </a:cubicBezTo>
                  <a:cubicBezTo>
                    <a:pt x="49772" y="42845"/>
                    <a:pt x="52580" y="45439"/>
                    <a:pt x="57154" y="45439"/>
                  </a:cubicBezTo>
                  <a:cubicBezTo>
                    <a:pt x="57563" y="45439"/>
                    <a:pt x="57986" y="45418"/>
                    <a:pt x="58424" y="45375"/>
                  </a:cubicBezTo>
                  <a:cubicBezTo>
                    <a:pt x="66180" y="44603"/>
                    <a:pt x="72338" y="37906"/>
                    <a:pt x="74196" y="31992"/>
                  </a:cubicBezTo>
                  <a:cubicBezTo>
                    <a:pt x="77571" y="21249"/>
                    <a:pt x="69287" y="5826"/>
                    <a:pt x="5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2"/>
          <p:cNvSpPr/>
          <p:nvPr/>
        </p:nvSpPr>
        <p:spPr>
          <a:xfrm>
            <a:off x="4746548" y="2938182"/>
            <a:ext cx="831694" cy="767460"/>
          </a:xfrm>
          <a:custGeom>
            <a:avLst/>
            <a:gdLst/>
            <a:ahLst/>
            <a:cxnLst/>
            <a:rect l="l" t="t" r="r" b="b"/>
            <a:pathLst>
              <a:path w="20542" h="18959" extrusionOk="0">
                <a:moveTo>
                  <a:pt x="10127" y="1"/>
                </a:moveTo>
                <a:cubicBezTo>
                  <a:pt x="9567" y="1"/>
                  <a:pt x="9003" y="62"/>
                  <a:pt x="8442" y="190"/>
                </a:cubicBezTo>
                <a:cubicBezTo>
                  <a:pt x="3755" y="1261"/>
                  <a:pt x="1" y="6880"/>
                  <a:pt x="1734" y="12334"/>
                </a:cubicBezTo>
                <a:cubicBezTo>
                  <a:pt x="3058" y="16499"/>
                  <a:pt x="7069" y="18958"/>
                  <a:pt x="11019" y="18958"/>
                </a:cubicBezTo>
                <a:cubicBezTo>
                  <a:pt x="11990" y="18958"/>
                  <a:pt x="12959" y="18809"/>
                  <a:pt x="13882" y="18500"/>
                </a:cubicBezTo>
                <a:cubicBezTo>
                  <a:pt x="17218" y="17378"/>
                  <a:pt x="19731" y="14250"/>
                  <a:pt x="20044" y="10885"/>
                </a:cubicBezTo>
                <a:cubicBezTo>
                  <a:pt x="20541" y="5551"/>
                  <a:pt x="15481" y="1"/>
                  <a:pt x="101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ctrTitle"/>
          </p:nvPr>
        </p:nvSpPr>
        <p:spPr>
          <a:xfrm>
            <a:off x="3188119" y="857785"/>
            <a:ext cx="2767762" cy="563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Autor</a:t>
            </a:r>
            <a:endParaRPr dirty="0"/>
          </a:p>
        </p:txBody>
      </p:sp>
      <p:sp>
        <p:nvSpPr>
          <p:cNvPr id="827" name="Google Shape;827;p42"/>
          <p:cNvSpPr txBox="1">
            <a:spLocks noGrp="1"/>
          </p:cNvSpPr>
          <p:nvPr>
            <p:ph type="ctrTitle" idx="4294967295"/>
          </p:nvPr>
        </p:nvSpPr>
        <p:spPr>
          <a:xfrm>
            <a:off x="3400609" y="3672579"/>
            <a:ext cx="2342766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alanquin Dark SemiBold"/>
                <a:ea typeface="Palanquin Dark SemiBold"/>
                <a:cs typeface="Palanquin Dark SemiBold"/>
                <a:sym typeface="Palanquin Dark SemiBold"/>
              </a:rPr>
              <a:t>GABRIEL SARAIVA, 17</a:t>
            </a:r>
            <a:endParaRPr sz="1600" dirty="0">
              <a:latin typeface="Palanquin Dark SemiBold"/>
              <a:ea typeface="Palanquin Dark SemiBold"/>
              <a:cs typeface="Palanquin Dark SemiBold"/>
              <a:sym typeface="Palanquin Dark SemiBold"/>
            </a:endParaRPr>
          </a:p>
        </p:txBody>
      </p:sp>
      <p:pic>
        <p:nvPicPr>
          <p:cNvPr id="831" name="Google Shape;831;p42"/>
          <p:cNvPicPr preferRelativeResize="0"/>
          <p:nvPr/>
        </p:nvPicPr>
        <p:blipFill rotWithShape="1">
          <a:blip r:embed="rId3"/>
          <a:srcRect l="15896" t="18916" r="11510" b="9116"/>
          <a:stretch/>
        </p:blipFill>
        <p:spPr>
          <a:xfrm>
            <a:off x="3721650" y="1773014"/>
            <a:ext cx="1700700" cy="168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789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46;p28">
            <a:extLst>
              <a:ext uri="{FF2B5EF4-FFF2-40B4-BE49-F238E27FC236}">
                <a16:creationId xmlns:a16="http://schemas.microsoft.com/office/drawing/2014/main" id="{BF7CD028-4654-40F4-8A69-E45848987F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55524" y="2186600"/>
            <a:ext cx="22539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Quando o tema se despertou?</a:t>
            </a:r>
            <a:endParaRPr dirty="0"/>
          </a:p>
        </p:txBody>
      </p:sp>
      <p:sp>
        <p:nvSpPr>
          <p:cNvPr id="41" name="Google Shape;248;p28">
            <a:extLst>
              <a:ext uri="{FF2B5EF4-FFF2-40B4-BE49-F238E27FC236}">
                <a16:creationId xmlns:a16="http://schemas.microsoft.com/office/drawing/2014/main" id="{90A82977-85C0-44AC-B3DB-71F06FB9EB5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5524" y="1802718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" name="Google Shape;249;p28">
            <a:extLst>
              <a:ext uri="{FF2B5EF4-FFF2-40B4-BE49-F238E27FC236}">
                <a16:creationId xmlns:a16="http://schemas.microsoft.com/office/drawing/2014/main" id="{EA88D1E2-C379-48E8-8B0B-565A38E9B7C1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6461676" y="2475493"/>
            <a:ext cx="20268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 foi a maior superação nesse desafio?</a:t>
            </a:r>
            <a:endParaRPr dirty="0"/>
          </a:p>
        </p:txBody>
      </p:sp>
      <p:sp>
        <p:nvSpPr>
          <p:cNvPr id="43" name="Google Shape;251;p28">
            <a:extLst>
              <a:ext uri="{FF2B5EF4-FFF2-40B4-BE49-F238E27FC236}">
                <a16:creationId xmlns:a16="http://schemas.microsoft.com/office/drawing/2014/main" id="{02DF562D-8366-41AD-816B-018A206454FC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234578" y="1897693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" name="Google Shape;252;p28">
            <a:extLst>
              <a:ext uri="{FF2B5EF4-FFF2-40B4-BE49-F238E27FC236}">
                <a16:creationId xmlns:a16="http://schemas.microsoft.com/office/drawing/2014/main" id="{E727D282-543C-40DA-9A05-54CAD7096213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3558600" y="809580"/>
            <a:ext cx="22539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esta inserido no seu dia a dia?</a:t>
            </a:r>
            <a:endParaRPr dirty="0"/>
          </a:p>
        </p:txBody>
      </p:sp>
      <p:sp>
        <p:nvSpPr>
          <p:cNvPr id="45" name="Google Shape;254;p28">
            <a:extLst>
              <a:ext uri="{FF2B5EF4-FFF2-40B4-BE49-F238E27FC236}">
                <a16:creationId xmlns:a16="http://schemas.microsoft.com/office/drawing/2014/main" id="{4A017556-89B7-4D79-AE6A-4286137072D8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3445050" y="328739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" name="Google Shape;255;p28">
            <a:extLst>
              <a:ext uri="{FF2B5EF4-FFF2-40B4-BE49-F238E27FC236}">
                <a16:creationId xmlns:a16="http://schemas.microsoft.com/office/drawing/2014/main" id="{868C17D0-DA37-48CE-B96E-E943482D68A9}"/>
              </a:ext>
            </a:extLst>
          </p:cNvPr>
          <p:cNvSpPr txBox="1">
            <a:spLocks noGrp="1"/>
          </p:cNvSpPr>
          <p:nvPr>
            <p:ph type="ctrTitle" idx="9"/>
          </p:nvPr>
        </p:nvSpPr>
        <p:spPr>
          <a:xfrm>
            <a:off x="3445050" y="3944306"/>
            <a:ext cx="2253900" cy="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 foi a maior dificuldade?</a:t>
            </a:r>
            <a:endParaRPr dirty="0"/>
          </a:p>
        </p:txBody>
      </p:sp>
      <p:sp>
        <p:nvSpPr>
          <p:cNvPr id="47" name="Google Shape;257;p28">
            <a:extLst>
              <a:ext uri="{FF2B5EF4-FFF2-40B4-BE49-F238E27FC236}">
                <a16:creationId xmlns:a16="http://schemas.microsoft.com/office/drawing/2014/main" id="{13F396A6-9C40-495D-B808-EF34CCC3CF64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3445050" y="3560424"/>
            <a:ext cx="2253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8" name="Google Shape;252;p28">
            <a:extLst>
              <a:ext uri="{FF2B5EF4-FFF2-40B4-BE49-F238E27FC236}">
                <a16:creationId xmlns:a16="http://schemas.microsoft.com/office/drawing/2014/main" id="{34FCD997-591D-4B8E-81F0-C7D561EC744B}"/>
              </a:ext>
            </a:extLst>
          </p:cNvPr>
          <p:cNvSpPr txBox="1">
            <a:spLocks/>
          </p:cNvSpPr>
          <p:nvPr/>
        </p:nvSpPr>
        <p:spPr>
          <a:xfrm>
            <a:off x="3558600" y="2225550"/>
            <a:ext cx="22539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alanquin Dark"/>
              <a:buNone/>
              <a:defRPr sz="18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Kirang Haerang"/>
              <a:buNone/>
              <a:defRPr sz="1200" b="0" i="0" u="none" strike="noStrike" cap="none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Kirang Haerang"/>
              <a:buNone/>
              <a:defRPr sz="1200" b="0" i="0" u="none" strike="noStrike" cap="none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Kirang Haerang"/>
              <a:buNone/>
              <a:defRPr sz="1200" b="0" i="0" u="none" strike="noStrike" cap="none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Kirang Haerang"/>
              <a:buNone/>
              <a:defRPr sz="1200" b="0" i="0" u="none" strike="noStrike" cap="none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Kirang Haerang"/>
              <a:buNone/>
              <a:defRPr sz="1200" b="0" i="0" u="none" strike="noStrike" cap="none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Kirang Haerang"/>
              <a:buNone/>
              <a:defRPr sz="1200" b="0" i="0" u="none" strike="noStrike" cap="none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Kirang Haerang"/>
              <a:buNone/>
              <a:defRPr sz="1200" b="0" i="0" u="none" strike="noStrike" cap="none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Kirang Haerang"/>
              <a:buNone/>
              <a:defRPr sz="1200" b="0" i="0" u="none" strike="noStrike" cap="none">
                <a:solidFill>
                  <a:srgbClr val="FFFFFF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pt-BR" dirty="0"/>
              <a:t>Quem deve receber sua gratidão?</a:t>
            </a:r>
          </a:p>
        </p:txBody>
      </p:sp>
      <p:sp>
        <p:nvSpPr>
          <p:cNvPr id="49" name="Google Shape;254;p28">
            <a:extLst>
              <a:ext uri="{FF2B5EF4-FFF2-40B4-BE49-F238E27FC236}">
                <a16:creationId xmlns:a16="http://schemas.microsoft.com/office/drawing/2014/main" id="{8E6F156D-9AE8-465A-BFE0-FAF133286956}"/>
              </a:ext>
            </a:extLst>
          </p:cNvPr>
          <p:cNvSpPr txBox="1">
            <a:spLocks/>
          </p:cNvSpPr>
          <p:nvPr/>
        </p:nvSpPr>
        <p:spPr>
          <a:xfrm>
            <a:off x="3445050" y="1897700"/>
            <a:ext cx="2253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alanquin Dark"/>
              <a:buNone/>
              <a:defRPr sz="3000" b="0" i="0" u="none" strike="noStrike" cap="none">
                <a:solidFill>
                  <a:schemeClr val="accent6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8AFA9BF-8F4B-4638-A7A0-1846BAAB8C8A}"/>
              </a:ext>
            </a:extLst>
          </p:cNvPr>
          <p:cNvSpPr/>
          <p:nvPr/>
        </p:nvSpPr>
        <p:spPr>
          <a:xfrm>
            <a:off x="-1222744" y="809580"/>
            <a:ext cx="967563" cy="1088113"/>
          </a:xfrm>
          <a:prstGeom prst="rect">
            <a:avLst/>
          </a:prstGeom>
          <a:solidFill>
            <a:srgbClr val="F3DE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789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>
            <a:spLocks noGrp="1"/>
          </p:cNvSpPr>
          <p:nvPr>
            <p:ph type="ctrTitle"/>
          </p:nvPr>
        </p:nvSpPr>
        <p:spPr>
          <a:xfrm>
            <a:off x="1307804" y="383832"/>
            <a:ext cx="676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BACKLOG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D0F894-0005-47BC-8B83-632B8A9CF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" t="680" r="-1" b="587"/>
          <a:stretch/>
        </p:blipFill>
        <p:spPr>
          <a:xfrm>
            <a:off x="1307804" y="1254642"/>
            <a:ext cx="6353507" cy="28495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49F8F4C-3514-439E-85BF-9BD1A998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044" y="1836493"/>
            <a:ext cx="350044" cy="300038"/>
          </a:xfrm>
          <a:prstGeom prst="rect">
            <a:avLst/>
          </a:prstGeom>
        </p:spPr>
      </p:pic>
      <p:pic>
        <p:nvPicPr>
          <p:cNvPr id="28" name="Imagem 27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4C8356C-DC6D-452A-8F78-9F8657D54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17" y="1878700"/>
            <a:ext cx="2331061" cy="2331061"/>
          </a:xfrm>
          <a:prstGeom prst="rect">
            <a:avLst/>
          </a:prstGeom>
        </p:spPr>
      </p:pic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552F0496-E754-4737-970B-D91700966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4" y="248675"/>
            <a:ext cx="2098944" cy="2098944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7FE14CB-33D7-447D-87E9-BA8922FD7BEA}"/>
              </a:ext>
            </a:extLst>
          </p:cNvPr>
          <p:cNvSpPr txBox="1"/>
          <p:nvPr/>
        </p:nvSpPr>
        <p:spPr>
          <a:xfrm>
            <a:off x="572818" y="2329376"/>
            <a:ext cx="16775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Realize o cadastro no site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81241C9-9CEE-48EA-B3CE-0D4B0C1E3C46}"/>
              </a:ext>
            </a:extLst>
          </p:cNvPr>
          <p:cNvSpPr txBox="1"/>
          <p:nvPr/>
        </p:nvSpPr>
        <p:spPr>
          <a:xfrm>
            <a:off x="7187851" y="4123911"/>
            <a:ext cx="13664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...Todas as partidas...</a:t>
            </a:r>
          </a:p>
        </p:txBody>
      </p:sp>
      <p:pic>
        <p:nvPicPr>
          <p:cNvPr id="36" name="Imagem 3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5AF769A-1122-4880-922F-980A38780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23" y="132616"/>
            <a:ext cx="2331062" cy="2331062"/>
          </a:xfrm>
          <a:prstGeom prst="rect">
            <a:avLst/>
          </a:prstGeom>
        </p:spPr>
      </p:pic>
      <p:pic>
        <p:nvPicPr>
          <p:cNvPr id="37" name="Imagem 36" descr="Desenho de uma mulher&#10;&#10;Descrição gerada automaticamente com confiança média">
            <a:extLst>
              <a:ext uri="{FF2B5EF4-FFF2-40B4-BE49-F238E27FC236}">
                <a16:creationId xmlns:a16="http://schemas.microsoft.com/office/drawing/2014/main" id="{F60C03DD-2273-4D98-A9FC-31655F7970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18" y="2571750"/>
            <a:ext cx="2331061" cy="233106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CEE85C91-679D-46D6-9005-57E79883864F}"/>
              </a:ext>
            </a:extLst>
          </p:cNvPr>
          <p:cNvSpPr txBox="1"/>
          <p:nvPr/>
        </p:nvSpPr>
        <p:spPr>
          <a:xfrm>
            <a:off x="2870637" y="462347"/>
            <a:ext cx="16775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Acompanhe de casa...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CCEA2B4-92CF-4DC5-BCC1-A5F4D84459E9}"/>
              </a:ext>
            </a:extLst>
          </p:cNvPr>
          <p:cNvSpPr txBox="1"/>
          <p:nvPr/>
        </p:nvSpPr>
        <p:spPr>
          <a:xfrm>
            <a:off x="926446" y="4215269"/>
            <a:ext cx="1677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...E todas as notícias do seu time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EBA04C15-5E1B-4EDF-82E2-3DBE4E3DED48}"/>
              </a:ext>
            </a:extLst>
          </p:cNvPr>
          <p:cNvSpPr/>
          <p:nvPr/>
        </p:nvSpPr>
        <p:spPr>
          <a:xfrm>
            <a:off x="7534650" y="908025"/>
            <a:ext cx="576197" cy="39071"/>
          </a:xfrm>
          <a:prstGeom prst="rect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CFCC8DA-8E6A-4CA2-98FC-BA6A8D3FD0D2}"/>
              </a:ext>
            </a:extLst>
          </p:cNvPr>
          <p:cNvSpPr/>
          <p:nvPr/>
        </p:nvSpPr>
        <p:spPr>
          <a:xfrm>
            <a:off x="2477481" y="1447073"/>
            <a:ext cx="126537" cy="126537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0B139727-0925-46F8-9A81-17B800FF3C61}"/>
              </a:ext>
            </a:extLst>
          </p:cNvPr>
          <p:cNvSpPr/>
          <p:nvPr/>
        </p:nvSpPr>
        <p:spPr>
          <a:xfrm>
            <a:off x="3931124" y="1447073"/>
            <a:ext cx="126537" cy="126537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cxnSp>
        <p:nvCxnSpPr>
          <p:cNvPr id="44" name="Conector: Curvo 43">
            <a:extLst>
              <a:ext uri="{FF2B5EF4-FFF2-40B4-BE49-F238E27FC236}">
                <a16:creationId xmlns:a16="http://schemas.microsoft.com/office/drawing/2014/main" id="{4690FE99-22E9-45E0-8DA6-0DEE73294429}"/>
              </a:ext>
            </a:extLst>
          </p:cNvPr>
          <p:cNvCxnSpPr>
            <a:cxnSpLocks/>
            <a:stCxn id="42" idx="7"/>
            <a:endCxn id="43" idx="4"/>
          </p:cNvCxnSpPr>
          <p:nvPr/>
        </p:nvCxnSpPr>
        <p:spPr>
          <a:xfrm rot="16200000" flipH="1">
            <a:off x="3235937" y="815154"/>
            <a:ext cx="108006" cy="1408905"/>
          </a:xfrm>
          <a:prstGeom prst="curvedConnector5">
            <a:avLst>
              <a:gd name="adj1" fmla="val -158741"/>
              <a:gd name="adj2" fmla="val 48412"/>
              <a:gd name="adj3" fmla="val 258741"/>
            </a:avLst>
          </a:prstGeom>
          <a:ln w="28575" cap="flat" cmpd="sng" algn="ctr">
            <a:solidFill>
              <a:srgbClr val="F2E2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A76879B7-915D-41B6-9F79-58324CE67ECB}"/>
              </a:ext>
            </a:extLst>
          </p:cNvPr>
          <p:cNvSpPr/>
          <p:nvPr/>
        </p:nvSpPr>
        <p:spPr>
          <a:xfrm>
            <a:off x="7314233" y="2106422"/>
            <a:ext cx="126537" cy="126537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3866CBA2-8F52-4CC0-A443-3408DD62C690}"/>
              </a:ext>
            </a:extLst>
          </p:cNvPr>
          <p:cNvSpPr/>
          <p:nvPr/>
        </p:nvSpPr>
        <p:spPr>
          <a:xfrm>
            <a:off x="6153393" y="1357718"/>
            <a:ext cx="126537" cy="126537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cxnSp>
        <p:nvCxnSpPr>
          <p:cNvPr id="47" name="Conector: Curvo 46">
            <a:extLst>
              <a:ext uri="{FF2B5EF4-FFF2-40B4-BE49-F238E27FC236}">
                <a16:creationId xmlns:a16="http://schemas.microsoft.com/office/drawing/2014/main" id="{C1A1F67F-8B0C-43EA-9ED1-8E384A858933}"/>
              </a:ext>
            </a:extLst>
          </p:cNvPr>
          <p:cNvCxnSpPr>
            <a:cxnSpLocks/>
            <a:stCxn id="46" idx="5"/>
            <a:endCxn id="45" idx="1"/>
          </p:cNvCxnSpPr>
          <p:nvPr/>
        </p:nvCxnSpPr>
        <p:spPr>
          <a:xfrm rot="16200000" flipH="1">
            <a:off x="6467467" y="1259656"/>
            <a:ext cx="659229" cy="1071365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rgbClr val="F2E2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Elipse 47">
            <a:extLst>
              <a:ext uri="{FF2B5EF4-FFF2-40B4-BE49-F238E27FC236}">
                <a16:creationId xmlns:a16="http://schemas.microsoft.com/office/drawing/2014/main" id="{96D9A469-5E84-41A3-8F0E-A90DE11DEF9F}"/>
              </a:ext>
            </a:extLst>
          </p:cNvPr>
          <p:cNvSpPr/>
          <p:nvPr/>
        </p:nvSpPr>
        <p:spPr>
          <a:xfrm>
            <a:off x="4909447" y="3478229"/>
            <a:ext cx="126537" cy="126537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BBD2F97-25B9-494F-946F-013F7E69F70B}"/>
              </a:ext>
            </a:extLst>
          </p:cNvPr>
          <p:cNvSpPr/>
          <p:nvPr/>
        </p:nvSpPr>
        <p:spPr>
          <a:xfrm>
            <a:off x="6369559" y="3741260"/>
            <a:ext cx="126537" cy="126537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658F6187-B9D5-4739-A2B2-1D9BC722E6A2}"/>
              </a:ext>
            </a:extLst>
          </p:cNvPr>
          <p:cNvCxnSpPr>
            <a:cxnSpLocks/>
            <a:stCxn id="48" idx="7"/>
            <a:endCxn id="49" idx="2"/>
          </p:cNvCxnSpPr>
          <p:nvPr/>
        </p:nvCxnSpPr>
        <p:spPr>
          <a:xfrm rot="16200000" flipH="1">
            <a:off x="5539621" y="2974591"/>
            <a:ext cx="307769" cy="1352106"/>
          </a:xfrm>
          <a:prstGeom prst="curvedConnector4">
            <a:avLst>
              <a:gd name="adj1" fmla="val -55707"/>
              <a:gd name="adj2" fmla="val 50685"/>
            </a:avLst>
          </a:prstGeom>
          <a:ln w="28575" cap="flat" cmpd="sng" algn="ctr">
            <a:solidFill>
              <a:srgbClr val="F2E2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986DC376-9A51-4D8F-A907-A0B7339DDFA3}"/>
              </a:ext>
            </a:extLst>
          </p:cNvPr>
          <p:cNvSpPr txBox="1"/>
          <p:nvPr/>
        </p:nvSpPr>
        <p:spPr>
          <a:xfrm>
            <a:off x="7187851" y="165226"/>
            <a:ext cx="3284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3747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HLD</a:t>
            </a:r>
            <a:endParaRPr lang="pt-BR" sz="2800" b="1" dirty="0">
              <a:solidFill>
                <a:srgbClr val="37474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6280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49F8F4C-3514-439E-85BF-9BD1A998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594" y="1836493"/>
            <a:ext cx="350044" cy="300038"/>
          </a:xfrm>
          <a:prstGeom prst="rect">
            <a:avLst/>
          </a:prstGeom>
        </p:spPr>
      </p:pic>
      <p:pic>
        <p:nvPicPr>
          <p:cNvPr id="11" name="Imagem 10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565D5A4E-F5AD-431F-AE15-52B6ED71E5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52" b="37815"/>
          <a:stretch/>
        </p:blipFill>
        <p:spPr>
          <a:xfrm>
            <a:off x="4050501" y="2015623"/>
            <a:ext cx="1099245" cy="1456006"/>
          </a:xfrm>
          <a:prstGeom prst="rect">
            <a:avLst/>
          </a:prstGeom>
        </p:spPr>
      </p:pic>
      <p:pic>
        <p:nvPicPr>
          <p:cNvPr id="13" name="Imagem 12" descr="Uma imagem contendo Quadro de comunicações&#10;&#10;Descrição gerada automaticamente">
            <a:extLst>
              <a:ext uri="{FF2B5EF4-FFF2-40B4-BE49-F238E27FC236}">
                <a16:creationId xmlns:a16="http://schemas.microsoft.com/office/drawing/2014/main" id="{8B20706B-AD02-4F86-9465-AE3A58A7D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25" y="1413861"/>
            <a:ext cx="1606651" cy="1606651"/>
          </a:xfrm>
          <a:prstGeom prst="rect">
            <a:avLst/>
          </a:prstGeom>
        </p:spPr>
      </p:pic>
      <p:pic>
        <p:nvPicPr>
          <p:cNvPr id="15" name="Imagem 14" descr="Texto&#10;&#10;Descrição gerada automaticamente com confiança média">
            <a:extLst>
              <a:ext uri="{FF2B5EF4-FFF2-40B4-BE49-F238E27FC236}">
                <a16:creationId xmlns:a16="http://schemas.microsoft.com/office/drawing/2014/main" id="{B6EBAC3F-3E80-4BDE-846A-3016C7E5E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12" y="903318"/>
            <a:ext cx="2041871" cy="2041871"/>
          </a:xfrm>
          <a:prstGeom prst="rect">
            <a:avLst/>
          </a:prstGeom>
        </p:spPr>
      </p:pic>
      <p:pic>
        <p:nvPicPr>
          <p:cNvPr id="17" name="Imagem 16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5A3191A1-85B1-4106-8081-C2C73E3D2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9" y="190247"/>
            <a:ext cx="1950848" cy="1950848"/>
          </a:xfrm>
          <a:prstGeom prst="rect">
            <a:avLst/>
          </a:prstGeom>
        </p:spPr>
      </p:pic>
      <p:pic>
        <p:nvPicPr>
          <p:cNvPr id="19" name="Imagem 18" descr="Uma imagem contendo luz, ar, computador, voando&#10;&#10;Descrição gerada automaticamente">
            <a:extLst>
              <a:ext uri="{FF2B5EF4-FFF2-40B4-BE49-F238E27FC236}">
                <a16:creationId xmlns:a16="http://schemas.microsoft.com/office/drawing/2014/main" id="{3A61C370-ED2E-41D6-92D0-BA70970D8F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6" r="42835" b="20093"/>
          <a:stretch/>
        </p:blipFill>
        <p:spPr>
          <a:xfrm>
            <a:off x="7493759" y="413294"/>
            <a:ext cx="1464619" cy="168766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072AC1A5-CA9D-4A57-AFBE-447370406D05}"/>
              </a:ext>
            </a:extLst>
          </p:cNvPr>
          <p:cNvSpPr txBox="1"/>
          <p:nvPr/>
        </p:nvSpPr>
        <p:spPr>
          <a:xfrm>
            <a:off x="2307703" y="574374"/>
            <a:ext cx="16775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Computador com processador i3 4GB RAM 1TB (Recomendado)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F35DF44-AD7D-4C4B-B652-90BAE092802F}"/>
              </a:ext>
            </a:extLst>
          </p:cNvPr>
          <p:cNvSpPr txBox="1"/>
          <p:nvPr/>
        </p:nvSpPr>
        <p:spPr>
          <a:xfrm>
            <a:off x="5780632" y="3956113"/>
            <a:ext cx="16066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Roteador Wireless 15MB ou dados móveis 4G (Recomendado)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E0B849E-CC4B-4100-877C-108B12F70F30}"/>
              </a:ext>
            </a:extLst>
          </p:cNvPr>
          <p:cNvSpPr txBox="1"/>
          <p:nvPr/>
        </p:nvSpPr>
        <p:spPr>
          <a:xfrm>
            <a:off x="5073250" y="483788"/>
            <a:ext cx="2420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Servidor de aplicação </a:t>
            </a:r>
            <a:r>
              <a:rPr lang="pt-BR" sz="1050" dirty="0" err="1">
                <a:solidFill>
                  <a:srgbClr val="37474F"/>
                </a:solidFill>
                <a:latin typeface="Geomanist" panose="02000503000000020004" pitchFamily="50" charset="0"/>
              </a:rPr>
              <a:t>NodeJs</a:t>
            </a:r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/HTML/CSS/</a:t>
            </a:r>
            <a:r>
              <a:rPr lang="pt-BR" sz="1050" dirty="0" err="1">
                <a:solidFill>
                  <a:srgbClr val="37474F"/>
                </a:solidFill>
                <a:latin typeface="Geomanist" panose="02000503000000020004" pitchFamily="50" charset="0"/>
              </a:rPr>
              <a:t>JavaScript</a:t>
            </a:r>
            <a:endParaRPr lang="pt-BR" sz="1050" dirty="0">
              <a:solidFill>
                <a:srgbClr val="37474F"/>
              </a:solidFill>
              <a:latin typeface="Geomanist" panose="02000503000000020004" pitchFamily="50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0769ED5-78F2-41D7-84D3-8EE7B85A9245}"/>
              </a:ext>
            </a:extLst>
          </p:cNvPr>
          <p:cNvSpPr txBox="1"/>
          <p:nvPr/>
        </p:nvSpPr>
        <p:spPr>
          <a:xfrm>
            <a:off x="7287955" y="2211228"/>
            <a:ext cx="1677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Banco de dados SQL Server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BC2BDA7-93B3-458E-A913-58A875955070}"/>
              </a:ext>
            </a:extLst>
          </p:cNvPr>
          <p:cNvSpPr txBox="1"/>
          <p:nvPr/>
        </p:nvSpPr>
        <p:spPr>
          <a:xfrm>
            <a:off x="1837678" y="3763892"/>
            <a:ext cx="1950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Dispositivo móvel IOS/Android ou computador com acesso a internet e SO Linux/Windows/</a:t>
            </a:r>
            <a:r>
              <a:rPr lang="pt-BR" sz="1050" dirty="0" err="1">
                <a:solidFill>
                  <a:srgbClr val="37474F"/>
                </a:solidFill>
                <a:latin typeface="Geomanist" panose="02000503000000020004" pitchFamily="50" charset="0"/>
              </a:rPr>
              <a:t>MacOS</a:t>
            </a:r>
            <a:endParaRPr lang="pt-BR" sz="1050" dirty="0">
              <a:solidFill>
                <a:srgbClr val="37474F"/>
              </a:solidFill>
              <a:latin typeface="Geomanist" panose="02000503000000020004" pitchFamily="50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1B548F7-552E-4CDA-8640-947BAE38E77A}"/>
              </a:ext>
            </a:extLst>
          </p:cNvPr>
          <p:cNvSpPr txBox="1"/>
          <p:nvPr/>
        </p:nvSpPr>
        <p:spPr>
          <a:xfrm>
            <a:off x="364965" y="2136531"/>
            <a:ext cx="1606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Roteador Wireless 40MB (Recomendado)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2C02CE8-B563-425A-8BC1-A31CF29C2A7A}"/>
              </a:ext>
            </a:extLst>
          </p:cNvPr>
          <p:cNvSpPr txBox="1"/>
          <p:nvPr/>
        </p:nvSpPr>
        <p:spPr>
          <a:xfrm>
            <a:off x="509061" y="3750608"/>
            <a:ext cx="102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3747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LLD</a:t>
            </a:r>
            <a:endParaRPr lang="pt-BR" sz="2100" b="1" dirty="0">
              <a:solidFill>
                <a:srgbClr val="37474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9B8B0761-C9D7-4035-97D5-482F56874FB4}"/>
              </a:ext>
            </a:extLst>
          </p:cNvPr>
          <p:cNvSpPr/>
          <p:nvPr/>
        </p:nvSpPr>
        <p:spPr>
          <a:xfrm>
            <a:off x="656428" y="4257383"/>
            <a:ext cx="576197" cy="39071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35" name="Imagem 34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369F3F15-D2FD-4B0D-A9F9-E61F67DB8F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3" b="17284"/>
          <a:stretch/>
        </p:blipFill>
        <p:spPr>
          <a:xfrm>
            <a:off x="7387283" y="3468638"/>
            <a:ext cx="1290248" cy="1606651"/>
          </a:xfrm>
          <a:prstGeom prst="rect">
            <a:avLst/>
          </a:prstGeom>
        </p:spPr>
      </p:pic>
      <p:pic>
        <p:nvPicPr>
          <p:cNvPr id="39" name="Imagem 38" descr="Texto&#10;&#10;Descrição gerada automaticamente">
            <a:extLst>
              <a:ext uri="{FF2B5EF4-FFF2-40B4-BE49-F238E27FC236}">
                <a16:creationId xmlns:a16="http://schemas.microsoft.com/office/drawing/2014/main" id="{F7D74BBE-0A8C-488A-A22E-09E3D16F56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16861" r="6972" b="25974"/>
          <a:stretch/>
        </p:blipFill>
        <p:spPr>
          <a:xfrm>
            <a:off x="3781532" y="3659660"/>
            <a:ext cx="1976907" cy="131645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819E46B-EC3D-4955-9B70-0C61391C5D38}"/>
              </a:ext>
            </a:extLst>
          </p:cNvPr>
          <p:cNvSpPr/>
          <p:nvPr/>
        </p:nvSpPr>
        <p:spPr>
          <a:xfrm>
            <a:off x="1756718" y="3556867"/>
            <a:ext cx="7116479" cy="1456006"/>
          </a:xfrm>
          <a:prstGeom prst="rect">
            <a:avLst/>
          </a:prstGeom>
          <a:noFill/>
          <a:ln>
            <a:solidFill>
              <a:srgbClr val="BA6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E3E75E9-AE2B-4B22-8942-566E2BF33FDA}"/>
              </a:ext>
            </a:extLst>
          </p:cNvPr>
          <p:cNvSpPr/>
          <p:nvPr/>
        </p:nvSpPr>
        <p:spPr>
          <a:xfrm>
            <a:off x="281659" y="271613"/>
            <a:ext cx="3789092" cy="2816955"/>
          </a:xfrm>
          <a:prstGeom prst="rect">
            <a:avLst/>
          </a:prstGeom>
          <a:noFill/>
          <a:ln>
            <a:solidFill>
              <a:srgbClr val="BA6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57C7B29-2161-4E8D-8947-A50F239256F5}"/>
              </a:ext>
            </a:extLst>
          </p:cNvPr>
          <p:cNvSpPr/>
          <p:nvPr/>
        </p:nvSpPr>
        <p:spPr>
          <a:xfrm>
            <a:off x="5073250" y="271613"/>
            <a:ext cx="3845339" cy="2816955"/>
          </a:xfrm>
          <a:prstGeom prst="rect">
            <a:avLst/>
          </a:prstGeom>
          <a:noFill/>
          <a:ln>
            <a:solidFill>
              <a:srgbClr val="BA6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AFF2DB3-18AC-4D37-97CF-17B53A0D9790}"/>
              </a:ext>
            </a:extLst>
          </p:cNvPr>
          <p:cNvSpPr txBox="1"/>
          <p:nvPr/>
        </p:nvSpPr>
        <p:spPr>
          <a:xfrm>
            <a:off x="3398187" y="40152"/>
            <a:ext cx="7666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Solução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F2AF3D-CFFC-4454-96D8-07D0C12F10DF}"/>
              </a:ext>
            </a:extLst>
          </p:cNvPr>
          <p:cNvSpPr txBox="1"/>
          <p:nvPr/>
        </p:nvSpPr>
        <p:spPr>
          <a:xfrm>
            <a:off x="8171794" y="3045718"/>
            <a:ext cx="7666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Nuvem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40E07D0-6604-4D40-A958-15D55F3C4FE1}"/>
              </a:ext>
            </a:extLst>
          </p:cNvPr>
          <p:cNvSpPr txBox="1"/>
          <p:nvPr/>
        </p:nvSpPr>
        <p:spPr>
          <a:xfrm>
            <a:off x="1781699" y="3330377"/>
            <a:ext cx="7666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37474F"/>
                </a:solidFill>
                <a:latin typeface="Geomanist" panose="02000503000000020004" pitchFamily="50" charset="0"/>
              </a:rPr>
              <a:t>Usuário</a:t>
            </a:r>
          </a:p>
        </p:txBody>
      </p:sp>
    </p:spTree>
    <p:extLst>
      <p:ext uri="{BB962C8B-B14F-4D97-AF65-F5344CB8AC3E}">
        <p14:creationId xmlns:p14="http://schemas.microsoft.com/office/powerpoint/2010/main" val="160405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789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BANCO DE DADOS</a:t>
            </a:r>
            <a:endParaRPr dirty="0"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4294967295"/>
          </p:nvPr>
        </p:nvSpPr>
        <p:spPr>
          <a:xfrm>
            <a:off x="3272844" y="4058150"/>
            <a:ext cx="2559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Criação das tabelas</a:t>
            </a:r>
            <a:endParaRPr sz="1400" dirty="0"/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4294967295"/>
          </p:nvPr>
        </p:nvSpPr>
        <p:spPr>
          <a:xfrm>
            <a:off x="692069" y="2618539"/>
            <a:ext cx="2230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Tabelas</a:t>
            </a:r>
            <a:endParaRPr sz="1400" dirty="0"/>
          </a:p>
        </p:txBody>
      </p:sp>
      <p:sp>
        <p:nvSpPr>
          <p:cNvPr id="283" name="Google Shape;283;p31"/>
          <p:cNvSpPr txBox="1">
            <a:spLocks noGrp="1"/>
          </p:cNvSpPr>
          <p:nvPr>
            <p:ph type="subTitle" idx="4294967295"/>
          </p:nvPr>
        </p:nvSpPr>
        <p:spPr>
          <a:xfrm>
            <a:off x="6221131" y="2618476"/>
            <a:ext cx="2230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Relação das tabelas</a:t>
            </a:r>
            <a:endParaRPr sz="1400" dirty="0"/>
          </a:p>
        </p:txBody>
      </p:sp>
      <p:sp>
        <p:nvSpPr>
          <p:cNvPr id="284" name="Google Shape;284;p31"/>
          <p:cNvSpPr txBox="1">
            <a:spLocks noGrp="1"/>
          </p:cNvSpPr>
          <p:nvPr>
            <p:ph type="ctrTitle" idx="4294967295"/>
          </p:nvPr>
        </p:nvSpPr>
        <p:spPr>
          <a:xfrm>
            <a:off x="692069" y="2197189"/>
            <a:ext cx="2230800" cy="5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Modelo Lógico</a:t>
            </a:r>
            <a:endParaRPr sz="1600" dirty="0"/>
          </a:p>
        </p:txBody>
      </p:sp>
      <p:sp>
        <p:nvSpPr>
          <p:cNvPr id="285" name="Google Shape;285;p31"/>
          <p:cNvSpPr txBox="1">
            <a:spLocks noGrp="1"/>
          </p:cNvSpPr>
          <p:nvPr>
            <p:ph type="ctrTitle" idx="4294967295"/>
          </p:nvPr>
        </p:nvSpPr>
        <p:spPr>
          <a:xfrm>
            <a:off x="6221131" y="2197251"/>
            <a:ext cx="2230800" cy="5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Relacionamentos</a:t>
            </a:r>
            <a:endParaRPr sz="1600"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ctrTitle" idx="4294967295"/>
          </p:nvPr>
        </p:nvSpPr>
        <p:spPr>
          <a:xfrm>
            <a:off x="3272844" y="3636925"/>
            <a:ext cx="2559600" cy="5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Comandos SQL</a:t>
            </a:r>
            <a:endParaRPr sz="1600" dirty="0"/>
          </a:p>
        </p:txBody>
      </p:sp>
      <p:grpSp>
        <p:nvGrpSpPr>
          <p:cNvPr id="287" name="Google Shape;287;p31"/>
          <p:cNvGrpSpPr/>
          <p:nvPr/>
        </p:nvGrpSpPr>
        <p:grpSpPr>
          <a:xfrm>
            <a:off x="3115143" y="750755"/>
            <a:ext cx="2875807" cy="2802486"/>
            <a:chOff x="3134449" y="834442"/>
            <a:chExt cx="2875807" cy="2802486"/>
          </a:xfrm>
        </p:grpSpPr>
        <p:grpSp>
          <p:nvGrpSpPr>
            <p:cNvPr id="288" name="Google Shape;288;p31"/>
            <p:cNvGrpSpPr/>
            <p:nvPr/>
          </p:nvGrpSpPr>
          <p:grpSpPr>
            <a:xfrm>
              <a:off x="3412932" y="834442"/>
              <a:ext cx="2528228" cy="2578336"/>
              <a:chOff x="3412932" y="652042"/>
              <a:chExt cx="2528228" cy="2578336"/>
            </a:xfrm>
          </p:grpSpPr>
          <p:sp>
            <p:nvSpPr>
              <p:cNvPr id="289" name="Google Shape;289;p31"/>
              <p:cNvSpPr/>
              <p:nvPr/>
            </p:nvSpPr>
            <p:spPr>
              <a:xfrm rot="7444262">
                <a:off x="3942023" y="858665"/>
                <a:ext cx="1340939" cy="1586048"/>
              </a:xfrm>
              <a:custGeom>
                <a:avLst/>
                <a:gdLst/>
                <a:ahLst/>
                <a:cxnLst/>
                <a:rect l="l" t="t" r="r" b="b"/>
                <a:pathLst>
                  <a:path w="40183" h="47528" extrusionOk="0">
                    <a:moveTo>
                      <a:pt x="34064" y="14950"/>
                    </a:moveTo>
                    <a:cubicBezTo>
                      <a:pt x="34391" y="14950"/>
                      <a:pt x="34699" y="14986"/>
                      <a:pt x="34982" y="15062"/>
                    </a:cubicBezTo>
                    <a:cubicBezTo>
                      <a:pt x="36329" y="15423"/>
                      <a:pt x="37648" y="16806"/>
                      <a:pt x="38507" y="18759"/>
                    </a:cubicBezTo>
                    <a:cubicBezTo>
                      <a:pt x="39669" y="21388"/>
                      <a:pt x="39749" y="24374"/>
                      <a:pt x="38714" y="26363"/>
                    </a:cubicBezTo>
                    <a:cubicBezTo>
                      <a:pt x="36959" y="29738"/>
                      <a:pt x="31191" y="32258"/>
                      <a:pt x="24359" y="32633"/>
                    </a:cubicBezTo>
                    <a:cubicBezTo>
                      <a:pt x="23768" y="32665"/>
                      <a:pt x="23183" y="32681"/>
                      <a:pt x="22606" y="32681"/>
                    </a:cubicBezTo>
                    <a:cubicBezTo>
                      <a:pt x="21292" y="32681"/>
                      <a:pt x="20015" y="32599"/>
                      <a:pt x="18780" y="32440"/>
                    </a:cubicBezTo>
                    <a:cubicBezTo>
                      <a:pt x="19086" y="28700"/>
                      <a:pt x="20977" y="24669"/>
                      <a:pt x="24279" y="20954"/>
                    </a:cubicBezTo>
                    <a:cubicBezTo>
                      <a:pt x="27517" y="17312"/>
                      <a:pt x="31435" y="14950"/>
                      <a:pt x="34064" y="14950"/>
                    </a:cubicBezTo>
                    <a:close/>
                    <a:moveTo>
                      <a:pt x="6092" y="0"/>
                    </a:moveTo>
                    <a:cubicBezTo>
                      <a:pt x="663" y="8533"/>
                      <a:pt x="1" y="18300"/>
                      <a:pt x="4403" y="24887"/>
                    </a:cubicBezTo>
                    <a:cubicBezTo>
                      <a:pt x="7247" y="29141"/>
                      <a:pt x="12244" y="31926"/>
                      <a:pt x="18328" y="32808"/>
                    </a:cubicBezTo>
                    <a:cubicBezTo>
                      <a:pt x="18234" y="34592"/>
                      <a:pt x="18493" y="36311"/>
                      <a:pt x="19126" y="37899"/>
                    </a:cubicBezTo>
                    <a:cubicBezTo>
                      <a:pt x="21453" y="43747"/>
                      <a:pt x="28456" y="47527"/>
                      <a:pt x="36267" y="47527"/>
                    </a:cubicBezTo>
                    <a:cubicBezTo>
                      <a:pt x="37546" y="47527"/>
                      <a:pt x="38842" y="47426"/>
                      <a:pt x="40146" y="47218"/>
                    </a:cubicBezTo>
                    <a:lnTo>
                      <a:pt x="40077" y="46796"/>
                    </a:lnTo>
                    <a:cubicBezTo>
                      <a:pt x="38794" y="47002"/>
                      <a:pt x="37516" y="47101"/>
                      <a:pt x="36260" y="47101"/>
                    </a:cubicBezTo>
                    <a:cubicBezTo>
                      <a:pt x="28624" y="47101"/>
                      <a:pt x="21787" y="43427"/>
                      <a:pt x="19523" y="37742"/>
                    </a:cubicBezTo>
                    <a:cubicBezTo>
                      <a:pt x="18915" y="36224"/>
                      <a:pt x="18668" y="34578"/>
                      <a:pt x="18751" y="32866"/>
                    </a:cubicBezTo>
                    <a:lnTo>
                      <a:pt x="18751" y="32866"/>
                    </a:lnTo>
                    <a:cubicBezTo>
                      <a:pt x="19997" y="33025"/>
                      <a:pt x="21284" y="33107"/>
                      <a:pt x="22608" y="33107"/>
                    </a:cubicBezTo>
                    <a:cubicBezTo>
                      <a:pt x="23192" y="33107"/>
                      <a:pt x="23783" y="33091"/>
                      <a:pt x="24381" y="33059"/>
                    </a:cubicBezTo>
                    <a:cubicBezTo>
                      <a:pt x="31359" y="32673"/>
                      <a:pt x="37272" y="30062"/>
                      <a:pt x="39094" y="26559"/>
                    </a:cubicBezTo>
                    <a:cubicBezTo>
                      <a:pt x="40183" y="24457"/>
                      <a:pt x="40106" y="21329"/>
                      <a:pt x="38901" y="18587"/>
                    </a:cubicBezTo>
                    <a:cubicBezTo>
                      <a:pt x="37971" y="16486"/>
                      <a:pt x="36584" y="15051"/>
                      <a:pt x="35092" y="14651"/>
                    </a:cubicBezTo>
                    <a:cubicBezTo>
                      <a:pt x="34768" y="14564"/>
                      <a:pt x="34420" y="14522"/>
                      <a:pt x="34050" y="14522"/>
                    </a:cubicBezTo>
                    <a:cubicBezTo>
                      <a:pt x="31276" y="14522"/>
                      <a:pt x="27317" y="16894"/>
                      <a:pt x="23959" y="20670"/>
                    </a:cubicBezTo>
                    <a:cubicBezTo>
                      <a:pt x="20605" y="24447"/>
                      <a:pt x="18678" y="28555"/>
                      <a:pt x="18358" y="32382"/>
                    </a:cubicBezTo>
                    <a:cubicBezTo>
                      <a:pt x="12407" y="31515"/>
                      <a:pt x="7528" y="28795"/>
                      <a:pt x="4756" y="24650"/>
                    </a:cubicBezTo>
                    <a:cubicBezTo>
                      <a:pt x="448" y="18205"/>
                      <a:pt x="1115" y="8616"/>
                      <a:pt x="6450" y="226"/>
                    </a:cubicBez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 rot="10022289">
                <a:off x="4695019" y="2258949"/>
                <a:ext cx="1165486" cy="851567"/>
              </a:xfrm>
              <a:custGeom>
                <a:avLst/>
                <a:gdLst/>
                <a:ahLst/>
                <a:cxnLst/>
                <a:rect l="l" t="t" r="r" b="b"/>
                <a:pathLst>
                  <a:path w="39091" h="28562" extrusionOk="0">
                    <a:moveTo>
                      <a:pt x="23838" y="0"/>
                    </a:moveTo>
                    <a:cubicBezTo>
                      <a:pt x="22403" y="0"/>
                      <a:pt x="20978" y="110"/>
                      <a:pt x="19575" y="332"/>
                    </a:cubicBezTo>
                    <a:cubicBezTo>
                      <a:pt x="13453" y="1301"/>
                      <a:pt x="8216" y="4389"/>
                      <a:pt x="5209" y="8799"/>
                    </a:cubicBezTo>
                    <a:cubicBezTo>
                      <a:pt x="1" y="16435"/>
                      <a:pt x="2576" y="25857"/>
                      <a:pt x="3490" y="28562"/>
                    </a:cubicBezTo>
                    <a:lnTo>
                      <a:pt x="3894" y="28423"/>
                    </a:lnTo>
                    <a:cubicBezTo>
                      <a:pt x="2998" y="25765"/>
                      <a:pt x="463" y="16512"/>
                      <a:pt x="5562" y="9039"/>
                    </a:cubicBezTo>
                    <a:cubicBezTo>
                      <a:pt x="9376" y="3445"/>
                      <a:pt x="16292" y="478"/>
                      <a:pt x="23812" y="478"/>
                    </a:cubicBezTo>
                    <a:cubicBezTo>
                      <a:pt x="28812" y="478"/>
                      <a:pt x="34080" y="1790"/>
                      <a:pt x="38880" y="4513"/>
                    </a:cubicBezTo>
                    <a:lnTo>
                      <a:pt x="39090" y="4141"/>
                    </a:lnTo>
                    <a:cubicBezTo>
                      <a:pt x="34291" y="1420"/>
                      <a:pt x="29003" y="0"/>
                      <a:pt x="23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 rot="-5278325">
                <a:off x="3276332" y="2207170"/>
                <a:ext cx="1165446" cy="851538"/>
              </a:xfrm>
              <a:custGeom>
                <a:avLst/>
                <a:gdLst/>
                <a:ahLst/>
                <a:cxnLst/>
                <a:rect l="l" t="t" r="r" b="b"/>
                <a:pathLst>
                  <a:path w="39091" h="28562" extrusionOk="0">
                    <a:moveTo>
                      <a:pt x="23838" y="0"/>
                    </a:moveTo>
                    <a:cubicBezTo>
                      <a:pt x="22403" y="0"/>
                      <a:pt x="20978" y="110"/>
                      <a:pt x="19575" y="332"/>
                    </a:cubicBezTo>
                    <a:cubicBezTo>
                      <a:pt x="13453" y="1301"/>
                      <a:pt x="8216" y="4389"/>
                      <a:pt x="5209" y="8799"/>
                    </a:cubicBezTo>
                    <a:cubicBezTo>
                      <a:pt x="1" y="16435"/>
                      <a:pt x="2576" y="25857"/>
                      <a:pt x="3490" y="28562"/>
                    </a:cubicBezTo>
                    <a:lnTo>
                      <a:pt x="3894" y="28423"/>
                    </a:lnTo>
                    <a:cubicBezTo>
                      <a:pt x="2998" y="25765"/>
                      <a:pt x="463" y="16512"/>
                      <a:pt x="5562" y="9039"/>
                    </a:cubicBezTo>
                    <a:cubicBezTo>
                      <a:pt x="9376" y="3445"/>
                      <a:pt x="16292" y="478"/>
                      <a:pt x="23812" y="478"/>
                    </a:cubicBezTo>
                    <a:cubicBezTo>
                      <a:pt x="28812" y="478"/>
                      <a:pt x="34080" y="1790"/>
                      <a:pt x="38880" y="4513"/>
                    </a:cubicBezTo>
                    <a:lnTo>
                      <a:pt x="39090" y="4141"/>
                    </a:lnTo>
                    <a:cubicBezTo>
                      <a:pt x="34291" y="1420"/>
                      <a:pt x="29003" y="0"/>
                      <a:pt x="23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2" name="Google Shape;292;p31"/>
            <p:cNvSpPr/>
            <p:nvPr/>
          </p:nvSpPr>
          <p:spPr>
            <a:xfrm>
              <a:off x="4164449" y="2884634"/>
              <a:ext cx="815107" cy="752293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3134449" y="1846172"/>
              <a:ext cx="815107" cy="752293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5195149" y="1846172"/>
              <a:ext cx="815107" cy="752293"/>
            </a:xfrm>
            <a:custGeom>
              <a:avLst/>
              <a:gdLst/>
              <a:ahLst/>
              <a:cxnLst/>
              <a:rect l="l" t="t" r="r" b="b"/>
              <a:pathLst>
                <a:path w="20542" h="18959" extrusionOk="0">
                  <a:moveTo>
                    <a:pt x="10127" y="1"/>
                  </a:moveTo>
                  <a:cubicBezTo>
                    <a:pt x="9567" y="1"/>
                    <a:pt x="9003" y="62"/>
                    <a:pt x="8442" y="190"/>
                  </a:cubicBezTo>
                  <a:cubicBezTo>
                    <a:pt x="3755" y="1261"/>
                    <a:pt x="1" y="6880"/>
                    <a:pt x="1734" y="12334"/>
                  </a:cubicBezTo>
                  <a:cubicBezTo>
                    <a:pt x="3058" y="16499"/>
                    <a:pt x="7069" y="18958"/>
                    <a:pt x="11019" y="18958"/>
                  </a:cubicBezTo>
                  <a:cubicBezTo>
                    <a:pt x="11990" y="18958"/>
                    <a:pt x="12959" y="18809"/>
                    <a:pt x="13882" y="18500"/>
                  </a:cubicBezTo>
                  <a:cubicBezTo>
                    <a:pt x="17218" y="17378"/>
                    <a:pt x="19731" y="14250"/>
                    <a:pt x="20044" y="10885"/>
                  </a:cubicBezTo>
                  <a:cubicBezTo>
                    <a:pt x="20541" y="5551"/>
                    <a:pt x="15481" y="1"/>
                    <a:pt x="10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1"/>
          <p:cNvGrpSpPr/>
          <p:nvPr/>
        </p:nvGrpSpPr>
        <p:grpSpPr>
          <a:xfrm>
            <a:off x="3338656" y="1996964"/>
            <a:ext cx="368050" cy="283375"/>
            <a:chOff x="7767725" y="1563450"/>
            <a:chExt cx="368050" cy="283375"/>
          </a:xfrm>
        </p:grpSpPr>
        <p:sp>
          <p:nvSpPr>
            <p:cNvPr id="296" name="Google Shape;296;p31"/>
            <p:cNvSpPr/>
            <p:nvPr/>
          </p:nvSpPr>
          <p:spPr>
            <a:xfrm>
              <a:off x="7767725" y="1563450"/>
              <a:ext cx="368050" cy="283375"/>
            </a:xfrm>
            <a:custGeom>
              <a:avLst/>
              <a:gdLst/>
              <a:ahLst/>
              <a:cxnLst/>
              <a:rect l="l" t="t" r="r" b="b"/>
              <a:pathLst>
                <a:path w="14722" h="11335" extrusionOk="0">
                  <a:moveTo>
                    <a:pt x="14134" y="585"/>
                  </a:moveTo>
                  <a:lnTo>
                    <a:pt x="14134" y="8308"/>
                  </a:lnTo>
                  <a:lnTo>
                    <a:pt x="585" y="8308"/>
                  </a:lnTo>
                  <a:lnTo>
                    <a:pt x="585" y="585"/>
                  </a:lnTo>
                  <a:close/>
                  <a:moveTo>
                    <a:pt x="3607" y="8891"/>
                  </a:moveTo>
                  <a:lnTo>
                    <a:pt x="3607" y="10747"/>
                  </a:lnTo>
                  <a:lnTo>
                    <a:pt x="2933" y="10747"/>
                  </a:lnTo>
                  <a:lnTo>
                    <a:pt x="2933" y="8891"/>
                  </a:lnTo>
                  <a:close/>
                  <a:moveTo>
                    <a:pt x="11790" y="8891"/>
                  </a:moveTo>
                  <a:lnTo>
                    <a:pt x="11790" y="10747"/>
                  </a:lnTo>
                  <a:lnTo>
                    <a:pt x="11117" y="10747"/>
                  </a:lnTo>
                  <a:lnTo>
                    <a:pt x="11117" y="8891"/>
                  </a:lnTo>
                  <a:close/>
                  <a:moveTo>
                    <a:pt x="290" y="1"/>
                  </a:moveTo>
                  <a:cubicBezTo>
                    <a:pt x="130" y="1"/>
                    <a:pt x="1" y="130"/>
                    <a:pt x="1" y="290"/>
                  </a:cubicBezTo>
                  <a:lnTo>
                    <a:pt x="1" y="8597"/>
                  </a:lnTo>
                  <a:cubicBezTo>
                    <a:pt x="1" y="8764"/>
                    <a:pt x="130" y="8891"/>
                    <a:pt x="290" y="8891"/>
                  </a:cubicBezTo>
                  <a:lnTo>
                    <a:pt x="2344" y="8891"/>
                  </a:lnTo>
                  <a:lnTo>
                    <a:pt x="2344" y="11041"/>
                  </a:lnTo>
                  <a:cubicBezTo>
                    <a:pt x="2344" y="11202"/>
                    <a:pt x="2477" y="11334"/>
                    <a:pt x="2639" y="11334"/>
                  </a:cubicBezTo>
                  <a:lnTo>
                    <a:pt x="3901" y="11334"/>
                  </a:lnTo>
                  <a:cubicBezTo>
                    <a:pt x="4062" y="11334"/>
                    <a:pt x="4194" y="11202"/>
                    <a:pt x="4194" y="11041"/>
                  </a:cubicBezTo>
                  <a:lnTo>
                    <a:pt x="4194" y="8891"/>
                  </a:lnTo>
                  <a:lnTo>
                    <a:pt x="10528" y="8891"/>
                  </a:lnTo>
                  <a:lnTo>
                    <a:pt x="10528" y="11041"/>
                  </a:lnTo>
                  <a:cubicBezTo>
                    <a:pt x="10528" y="11202"/>
                    <a:pt x="10662" y="11334"/>
                    <a:pt x="10822" y="11334"/>
                  </a:cubicBezTo>
                  <a:lnTo>
                    <a:pt x="12085" y="11334"/>
                  </a:lnTo>
                  <a:cubicBezTo>
                    <a:pt x="12245" y="11334"/>
                    <a:pt x="12374" y="11202"/>
                    <a:pt x="12374" y="11041"/>
                  </a:cubicBezTo>
                  <a:lnTo>
                    <a:pt x="12374" y="8891"/>
                  </a:lnTo>
                  <a:lnTo>
                    <a:pt x="14428" y="8891"/>
                  </a:lnTo>
                  <a:cubicBezTo>
                    <a:pt x="14590" y="8891"/>
                    <a:pt x="14722" y="8764"/>
                    <a:pt x="14722" y="8597"/>
                  </a:cubicBezTo>
                  <a:lnTo>
                    <a:pt x="14722" y="290"/>
                  </a:lnTo>
                  <a:cubicBezTo>
                    <a:pt x="14722" y="130"/>
                    <a:pt x="14590" y="1"/>
                    <a:pt x="14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7820050" y="1625600"/>
              <a:ext cx="48425" cy="47000"/>
            </a:xfrm>
            <a:custGeom>
              <a:avLst/>
              <a:gdLst/>
              <a:ahLst/>
              <a:cxnLst/>
              <a:rect l="l" t="t" r="r" b="b"/>
              <a:pathLst>
                <a:path w="1937" h="1880" extrusionOk="0">
                  <a:moveTo>
                    <a:pt x="321" y="0"/>
                  </a:moveTo>
                  <a:cubicBezTo>
                    <a:pt x="246" y="0"/>
                    <a:pt x="171" y="29"/>
                    <a:pt x="114" y="86"/>
                  </a:cubicBezTo>
                  <a:cubicBezTo>
                    <a:pt x="1" y="200"/>
                    <a:pt x="1" y="390"/>
                    <a:pt x="114" y="504"/>
                  </a:cubicBezTo>
                  <a:lnTo>
                    <a:pt x="570" y="955"/>
                  </a:lnTo>
                  <a:lnTo>
                    <a:pt x="204" y="1320"/>
                  </a:lnTo>
                  <a:cubicBezTo>
                    <a:pt x="91" y="1434"/>
                    <a:pt x="91" y="1618"/>
                    <a:pt x="204" y="1732"/>
                  </a:cubicBezTo>
                  <a:cubicBezTo>
                    <a:pt x="261" y="1789"/>
                    <a:pt x="337" y="1818"/>
                    <a:pt x="408" y="1818"/>
                  </a:cubicBezTo>
                  <a:cubicBezTo>
                    <a:pt x="485" y="1818"/>
                    <a:pt x="560" y="1789"/>
                    <a:pt x="617" y="1732"/>
                  </a:cubicBezTo>
                  <a:lnTo>
                    <a:pt x="982" y="1372"/>
                  </a:lnTo>
                  <a:lnTo>
                    <a:pt x="1405" y="1794"/>
                  </a:lnTo>
                  <a:cubicBezTo>
                    <a:pt x="1461" y="1851"/>
                    <a:pt x="1538" y="1879"/>
                    <a:pt x="1613" y="1879"/>
                  </a:cubicBezTo>
                  <a:cubicBezTo>
                    <a:pt x="1689" y="1879"/>
                    <a:pt x="1765" y="1851"/>
                    <a:pt x="1822" y="1794"/>
                  </a:cubicBezTo>
                  <a:cubicBezTo>
                    <a:pt x="1936" y="1680"/>
                    <a:pt x="1936" y="1491"/>
                    <a:pt x="1822" y="1377"/>
                  </a:cubicBezTo>
                  <a:lnTo>
                    <a:pt x="1395" y="955"/>
                  </a:lnTo>
                  <a:lnTo>
                    <a:pt x="1775" y="575"/>
                  </a:lnTo>
                  <a:cubicBezTo>
                    <a:pt x="1888" y="462"/>
                    <a:pt x="1888" y="276"/>
                    <a:pt x="1775" y="162"/>
                  </a:cubicBezTo>
                  <a:cubicBezTo>
                    <a:pt x="1718" y="105"/>
                    <a:pt x="1643" y="77"/>
                    <a:pt x="1568" y="77"/>
                  </a:cubicBezTo>
                  <a:cubicBezTo>
                    <a:pt x="1493" y="77"/>
                    <a:pt x="1418" y="105"/>
                    <a:pt x="1361" y="162"/>
                  </a:cubicBezTo>
                  <a:lnTo>
                    <a:pt x="982" y="541"/>
                  </a:lnTo>
                  <a:lnTo>
                    <a:pt x="531" y="86"/>
                  </a:lnTo>
                  <a:cubicBezTo>
                    <a:pt x="472" y="29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7875800" y="1699750"/>
              <a:ext cx="48400" cy="46850"/>
            </a:xfrm>
            <a:custGeom>
              <a:avLst/>
              <a:gdLst/>
              <a:ahLst/>
              <a:cxnLst/>
              <a:rect l="l" t="t" r="r" b="b"/>
              <a:pathLst>
                <a:path w="1936" h="1874" extrusionOk="0">
                  <a:moveTo>
                    <a:pt x="320" y="0"/>
                  </a:moveTo>
                  <a:cubicBezTo>
                    <a:pt x="245" y="0"/>
                    <a:pt x="171" y="29"/>
                    <a:pt x="114" y="86"/>
                  </a:cubicBezTo>
                  <a:cubicBezTo>
                    <a:pt x="0" y="200"/>
                    <a:pt x="0" y="384"/>
                    <a:pt x="114" y="498"/>
                  </a:cubicBezTo>
                  <a:lnTo>
                    <a:pt x="565" y="949"/>
                  </a:lnTo>
                  <a:lnTo>
                    <a:pt x="204" y="1314"/>
                  </a:lnTo>
                  <a:cubicBezTo>
                    <a:pt x="85" y="1428"/>
                    <a:pt x="85" y="1617"/>
                    <a:pt x="204" y="1731"/>
                  </a:cubicBezTo>
                  <a:cubicBezTo>
                    <a:pt x="261" y="1788"/>
                    <a:pt x="332" y="1817"/>
                    <a:pt x="408" y="1817"/>
                  </a:cubicBezTo>
                  <a:cubicBezTo>
                    <a:pt x="484" y="1817"/>
                    <a:pt x="560" y="1788"/>
                    <a:pt x="617" y="1731"/>
                  </a:cubicBezTo>
                  <a:lnTo>
                    <a:pt x="981" y="1367"/>
                  </a:lnTo>
                  <a:lnTo>
                    <a:pt x="1404" y="1788"/>
                  </a:lnTo>
                  <a:cubicBezTo>
                    <a:pt x="1461" y="1845"/>
                    <a:pt x="1537" y="1873"/>
                    <a:pt x="1613" y="1873"/>
                  </a:cubicBezTo>
                  <a:cubicBezTo>
                    <a:pt x="1689" y="1873"/>
                    <a:pt x="1760" y="1845"/>
                    <a:pt x="1817" y="1788"/>
                  </a:cubicBezTo>
                  <a:cubicBezTo>
                    <a:pt x="1936" y="1674"/>
                    <a:pt x="1936" y="1490"/>
                    <a:pt x="1817" y="1376"/>
                  </a:cubicBezTo>
                  <a:lnTo>
                    <a:pt x="1395" y="949"/>
                  </a:lnTo>
                  <a:lnTo>
                    <a:pt x="1774" y="574"/>
                  </a:lnTo>
                  <a:cubicBezTo>
                    <a:pt x="1888" y="456"/>
                    <a:pt x="1888" y="270"/>
                    <a:pt x="1774" y="156"/>
                  </a:cubicBezTo>
                  <a:cubicBezTo>
                    <a:pt x="1717" y="100"/>
                    <a:pt x="1642" y="71"/>
                    <a:pt x="1568" y="71"/>
                  </a:cubicBezTo>
                  <a:cubicBezTo>
                    <a:pt x="1493" y="71"/>
                    <a:pt x="1419" y="100"/>
                    <a:pt x="1362" y="156"/>
                  </a:cubicBezTo>
                  <a:lnTo>
                    <a:pt x="981" y="536"/>
                  </a:lnTo>
                  <a:lnTo>
                    <a:pt x="526" y="86"/>
                  </a:lnTo>
                  <a:cubicBezTo>
                    <a:pt x="469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7881000" y="1623750"/>
              <a:ext cx="30025" cy="26075"/>
            </a:xfrm>
            <a:custGeom>
              <a:avLst/>
              <a:gdLst/>
              <a:ahLst/>
              <a:cxnLst/>
              <a:rect l="l" t="t" r="r" b="b"/>
              <a:pathLst>
                <a:path w="1201" h="1043" extrusionOk="0">
                  <a:moveTo>
                    <a:pt x="867" y="1"/>
                  </a:moveTo>
                  <a:cubicBezTo>
                    <a:pt x="811" y="1"/>
                    <a:pt x="753" y="17"/>
                    <a:pt x="703" y="52"/>
                  </a:cubicBezTo>
                  <a:cubicBezTo>
                    <a:pt x="495" y="199"/>
                    <a:pt x="295" y="359"/>
                    <a:pt x="114" y="545"/>
                  </a:cubicBezTo>
                  <a:cubicBezTo>
                    <a:pt x="0" y="659"/>
                    <a:pt x="0" y="843"/>
                    <a:pt x="114" y="957"/>
                  </a:cubicBezTo>
                  <a:cubicBezTo>
                    <a:pt x="171" y="1014"/>
                    <a:pt x="247" y="1042"/>
                    <a:pt x="318" y="1042"/>
                  </a:cubicBezTo>
                  <a:cubicBezTo>
                    <a:pt x="394" y="1042"/>
                    <a:pt x="471" y="1014"/>
                    <a:pt x="528" y="957"/>
                  </a:cubicBezTo>
                  <a:cubicBezTo>
                    <a:pt x="684" y="801"/>
                    <a:pt x="854" y="659"/>
                    <a:pt x="1035" y="536"/>
                  </a:cubicBezTo>
                  <a:cubicBezTo>
                    <a:pt x="1167" y="440"/>
                    <a:pt x="1200" y="260"/>
                    <a:pt x="1111" y="127"/>
                  </a:cubicBezTo>
                  <a:cubicBezTo>
                    <a:pt x="1052" y="45"/>
                    <a:pt x="960" y="1"/>
                    <a:pt x="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7917775" y="1606175"/>
              <a:ext cx="108350" cy="35500"/>
            </a:xfrm>
            <a:custGeom>
              <a:avLst/>
              <a:gdLst/>
              <a:ahLst/>
              <a:cxnLst/>
              <a:rect l="l" t="t" r="r" b="b"/>
              <a:pathLst>
                <a:path w="4334" h="1420" extrusionOk="0">
                  <a:moveTo>
                    <a:pt x="1645" y="1"/>
                  </a:moveTo>
                  <a:cubicBezTo>
                    <a:pt x="1167" y="1"/>
                    <a:pt x="689" y="80"/>
                    <a:pt x="233" y="242"/>
                  </a:cubicBezTo>
                  <a:cubicBezTo>
                    <a:pt x="81" y="294"/>
                    <a:pt x="0" y="464"/>
                    <a:pt x="57" y="617"/>
                  </a:cubicBezTo>
                  <a:cubicBezTo>
                    <a:pt x="98" y="735"/>
                    <a:pt x="209" y="811"/>
                    <a:pt x="327" y="811"/>
                  </a:cubicBezTo>
                  <a:cubicBezTo>
                    <a:pt x="361" y="811"/>
                    <a:pt x="394" y="805"/>
                    <a:pt x="427" y="792"/>
                  </a:cubicBezTo>
                  <a:cubicBezTo>
                    <a:pt x="823" y="655"/>
                    <a:pt x="1236" y="587"/>
                    <a:pt x="1647" y="587"/>
                  </a:cubicBezTo>
                  <a:cubicBezTo>
                    <a:pt x="2115" y="587"/>
                    <a:pt x="2581" y="675"/>
                    <a:pt x="3018" y="849"/>
                  </a:cubicBezTo>
                  <a:lnTo>
                    <a:pt x="2965" y="930"/>
                  </a:lnTo>
                  <a:cubicBezTo>
                    <a:pt x="2847" y="1101"/>
                    <a:pt x="2961" y="1338"/>
                    <a:pt x="3169" y="1352"/>
                  </a:cubicBezTo>
                  <a:lnTo>
                    <a:pt x="3981" y="1418"/>
                  </a:lnTo>
                  <a:cubicBezTo>
                    <a:pt x="3987" y="1419"/>
                    <a:pt x="3994" y="1419"/>
                    <a:pt x="4000" y="1419"/>
                  </a:cubicBezTo>
                  <a:cubicBezTo>
                    <a:pt x="4198" y="1419"/>
                    <a:pt x="4333" y="1213"/>
                    <a:pt x="4246" y="1029"/>
                  </a:cubicBezTo>
                  <a:lnTo>
                    <a:pt x="3896" y="294"/>
                  </a:lnTo>
                  <a:cubicBezTo>
                    <a:pt x="3847" y="192"/>
                    <a:pt x="3749" y="139"/>
                    <a:pt x="3649" y="139"/>
                  </a:cubicBezTo>
                  <a:cubicBezTo>
                    <a:pt x="3565" y="139"/>
                    <a:pt x="3480" y="177"/>
                    <a:pt x="3425" y="256"/>
                  </a:cubicBezTo>
                  <a:lnTo>
                    <a:pt x="3359" y="356"/>
                  </a:lnTo>
                  <a:cubicBezTo>
                    <a:pt x="2818" y="121"/>
                    <a:pt x="2232" y="1"/>
                    <a:pt x="1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439593" y="1954626"/>
            <a:ext cx="315875" cy="368050"/>
            <a:chOff x="5347375" y="1520875"/>
            <a:chExt cx="315875" cy="368050"/>
          </a:xfrm>
        </p:grpSpPr>
        <p:sp>
          <p:nvSpPr>
            <p:cNvPr id="302" name="Google Shape;302;p31"/>
            <p:cNvSpPr/>
            <p:nvPr/>
          </p:nvSpPr>
          <p:spPr>
            <a:xfrm>
              <a:off x="5347375" y="1520875"/>
              <a:ext cx="315875" cy="368050"/>
            </a:xfrm>
            <a:custGeom>
              <a:avLst/>
              <a:gdLst/>
              <a:ahLst/>
              <a:cxnLst/>
              <a:rect l="l" t="t" r="r" b="b"/>
              <a:pathLst>
                <a:path w="12635" h="14722" extrusionOk="0">
                  <a:moveTo>
                    <a:pt x="7610" y="589"/>
                  </a:moveTo>
                  <a:lnTo>
                    <a:pt x="7610" y="1058"/>
                  </a:lnTo>
                  <a:lnTo>
                    <a:pt x="5024" y="1058"/>
                  </a:lnTo>
                  <a:lnTo>
                    <a:pt x="5024" y="589"/>
                  </a:lnTo>
                  <a:close/>
                  <a:moveTo>
                    <a:pt x="6320" y="2672"/>
                  </a:moveTo>
                  <a:cubicBezTo>
                    <a:pt x="9480" y="2672"/>
                    <a:pt x="12051" y="5243"/>
                    <a:pt x="12051" y="8408"/>
                  </a:cubicBezTo>
                  <a:cubicBezTo>
                    <a:pt x="12051" y="11568"/>
                    <a:pt x="9480" y="14139"/>
                    <a:pt x="6320" y="14139"/>
                  </a:cubicBezTo>
                  <a:cubicBezTo>
                    <a:pt x="3156" y="14139"/>
                    <a:pt x="584" y="11568"/>
                    <a:pt x="584" y="8408"/>
                  </a:cubicBezTo>
                  <a:cubicBezTo>
                    <a:pt x="584" y="5243"/>
                    <a:pt x="3156" y="2672"/>
                    <a:pt x="6320" y="2672"/>
                  </a:cubicBezTo>
                  <a:close/>
                  <a:moveTo>
                    <a:pt x="4731" y="1"/>
                  </a:moveTo>
                  <a:cubicBezTo>
                    <a:pt x="4569" y="1"/>
                    <a:pt x="4437" y="134"/>
                    <a:pt x="4437" y="295"/>
                  </a:cubicBezTo>
                  <a:lnTo>
                    <a:pt x="4437" y="1353"/>
                  </a:lnTo>
                  <a:cubicBezTo>
                    <a:pt x="4437" y="1514"/>
                    <a:pt x="4569" y="1647"/>
                    <a:pt x="4731" y="1647"/>
                  </a:cubicBezTo>
                  <a:lnTo>
                    <a:pt x="6026" y="1647"/>
                  </a:lnTo>
                  <a:lnTo>
                    <a:pt x="6026" y="2093"/>
                  </a:lnTo>
                  <a:cubicBezTo>
                    <a:pt x="4446" y="2164"/>
                    <a:pt x="2975" y="2814"/>
                    <a:pt x="1851" y="3939"/>
                  </a:cubicBezTo>
                  <a:cubicBezTo>
                    <a:pt x="656" y="5129"/>
                    <a:pt x="1" y="6718"/>
                    <a:pt x="1" y="8408"/>
                  </a:cubicBezTo>
                  <a:cubicBezTo>
                    <a:pt x="1" y="10092"/>
                    <a:pt x="656" y="11681"/>
                    <a:pt x="1851" y="12871"/>
                  </a:cubicBezTo>
                  <a:cubicBezTo>
                    <a:pt x="3042" y="14067"/>
                    <a:pt x="4631" y="14721"/>
                    <a:pt x="6320" y="14721"/>
                  </a:cubicBezTo>
                  <a:cubicBezTo>
                    <a:pt x="8004" y="14721"/>
                    <a:pt x="9594" y="14067"/>
                    <a:pt x="10784" y="12871"/>
                  </a:cubicBezTo>
                  <a:cubicBezTo>
                    <a:pt x="11980" y="11681"/>
                    <a:pt x="12635" y="10092"/>
                    <a:pt x="12635" y="8408"/>
                  </a:cubicBezTo>
                  <a:cubicBezTo>
                    <a:pt x="12635" y="6970"/>
                    <a:pt x="12160" y="5604"/>
                    <a:pt x="11282" y="4493"/>
                  </a:cubicBezTo>
                  <a:lnTo>
                    <a:pt x="11657" y="4119"/>
                  </a:lnTo>
                  <a:lnTo>
                    <a:pt x="12027" y="4489"/>
                  </a:lnTo>
                  <a:cubicBezTo>
                    <a:pt x="12084" y="4546"/>
                    <a:pt x="12160" y="4574"/>
                    <a:pt x="12236" y="4574"/>
                  </a:cubicBezTo>
                  <a:cubicBezTo>
                    <a:pt x="12307" y="4574"/>
                    <a:pt x="12383" y="4546"/>
                    <a:pt x="12440" y="4489"/>
                  </a:cubicBezTo>
                  <a:cubicBezTo>
                    <a:pt x="12554" y="4370"/>
                    <a:pt x="12554" y="4185"/>
                    <a:pt x="12440" y="4071"/>
                  </a:cubicBezTo>
                  <a:lnTo>
                    <a:pt x="11258" y="2890"/>
                  </a:lnTo>
                  <a:cubicBezTo>
                    <a:pt x="11201" y="2833"/>
                    <a:pt x="11127" y="2805"/>
                    <a:pt x="11051" y="2805"/>
                  </a:cubicBezTo>
                  <a:cubicBezTo>
                    <a:pt x="10976" y="2805"/>
                    <a:pt x="10901" y="2833"/>
                    <a:pt x="10841" y="2890"/>
                  </a:cubicBezTo>
                  <a:cubicBezTo>
                    <a:pt x="10728" y="3004"/>
                    <a:pt x="10728" y="3189"/>
                    <a:pt x="10841" y="3302"/>
                  </a:cubicBezTo>
                  <a:lnTo>
                    <a:pt x="11244" y="3701"/>
                  </a:lnTo>
                  <a:lnTo>
                    <a:pt x="10898" y="4053"/>
                  </a:lnTo>
                  <a:cubicBezTo>
                    <a:pt x="10860" y="4014"/>
                    <a:pt x="10822" y="3977"/>
                    <a:pt x="10784" y="3939"/>
                  </a:cubicBezTo>
                  <a:cubicBezTo>
                    <a:pt x="9660" y="2814"/>
                    <a:pt x="8190" y="2164"/>
                    <a:pt x="6609" y="2093"/>
                  </a:cubicBezTo>
                  <a:lnTo>
                    <a:pt x="6609" y="1647"/>
                  </a:lnTo>
                  <a:lnTo>
                    <a:pt x="7905" y="1647"/>
                  </a:lnTo>
                  <a:cubicBezTo>
                    <a:pt x="8066" y="1647"/>
                    <a:pt x="8199" y="1514"/>
                    <a:pt x="8199" y="1353"/>
                  </a:cubicBezTo>
                  <a:lnTo>
                    <a:pt x="8199" y="295"/>
                  </a:lnTo>
                  <a:cubicBezTo>
                    <a:pt x="8199" y="134"/>
                    <a:pt x="8066" y="1"/>
                    <a:pt x="7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5377750" y="1603425"/>
              <a:ext cx="255125" cy="255150"/>
            </a:xfrm>
            <a:custGeom>
              <a:avLst/>
              <a:gdLst/>
              <a:ahLst/>
              <a:cxnLst/>
              <a:rect l="l" t="t" r="r" b="b"/>
              <a:pathLst>
                <a:path w="10205" h="10206" extrusionOk="0">
                  <a:moveTo>
                    <a:pt x="5105" y="585"/>
                  </a:moveTo>
                  <a:cubicBezTo>
                    <a:pt x="7595" y="585"/>
                    <a:pt x="9622" y="2610"/>
                    <a:pt x="9622" y="5106"/>
                  </a:cubicBezTo>
                  <a:cubicBezTo>
                    <a:pt x="9622" y="7596"/>
                    <a:pt x="7595" y="9622"/>
                    <a:pt x="5105" y="9622"/>
                  </a:cubicBezTo>
                  <a:cubicBezTo>
                    <a:pt x="2609" y="9622"/>
                    <a:pt x="584" y="7596"/>
                    <a:pt x="584" y="5106"/>
                  </a:cubicBezTo>
                  <a:cubicBezTo>
                    <a:pt x="584" y="2610"/>
                    <a:pt x="2609" y="585"/>
                    <a:pt x="5105" y="585"/>
                  </a:cubicBezTo>
                  <a:close/>
                  <a:moveTo>
                    <a:pt x="5105" y="0"/>
                  </a:moveTo>
                  <a:cubicBezTo>
                    <a:pt x="2287" y="0"/>
                    <a:pt x="1" y="2288"/>
                    <a:pt x="1" y="5106"/>
                  </a:cubicBezTo>
                  <a:cubicBezTo>
                    <a:pt x="1" y="7918"/>
                    <a:pt x="2287" y="10206"/>
                    <a:pt x="5105" y="10206"/>
                  </a:cubicBezTo>
                  <a:cubicBezTo>
                    <a:pt x="7919" y="10206"/>
                    <a:pt x="10205" y="7918"/>
                    <a:pt x="10205" y="5106"/>
                  </a:cubicBezTo>
                  <a:cubicBezTo>
                    <a:pt x="10205" y="2288"/>
                    <a:pt x="7919" y="0"/>
                    <a:pt x="5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498025" y="1667950"/>
              <a:ext cx="14600" cy="70000"/>
            </a:xfrm>
            <a:custGeom>
              <a:avLst/>
              <a:gdLst/>
              <a:ahLst/>
              <a:cxnLst/>
              <a:rect l="l" t="t" r="r" b="b"/>
              <a:pathLst>
                <a:path w="584" h="2800" extrusionOk="0">
                  <a:moveTo>
                    <a:pt x="294" y="1"/>
                  </a:moveTo>
                  <a:cubicBezTo>
                    <a:pt x="128" y="1"/>
                    <a:pt x="0" y="134"/>
                    <a:pt x="0" y="294"/>
                  </a:cubicBezTo>
                  <a:lnTo>
                    <a:pt x="0" y="2506"/>
                  </a:lnTo>
                  <a:cubicBezTo>
                    <a:pt x="0" y="2667"/>
                    <a:pt x="128" y="2799"/>
                    <a:pt x="294" y="2799"/>
                  </a:cubicBezTo>
                  <a:cubicBezTo>
                    <a:pt x="456" y="2799"/>
                    <a:pt x="583" y="2667"/>
                    <a:pt x="583" y="2506"/>
                  </a:cubicBezTo>
                  <a:lnTo>
                    <a:pt x="583" y="294"/>
                  </a:lnTo>
                  <a:cubicBezTo>
                    <a:pt x="583" y="134"/>
                    <a:pt x="456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5498025" y="1805075"/>
              <a:ext cx="14600" cy="27875"/>
            </a:xfrm>
            <a:custGeom>
              <a:avLst/>
              <a:gdLst/>
              <a:ahLst/>
              <a:cxnLst/>
              <a:rect l="l" t="t" r="r" b="b"/>
              <a:pathLst>
                <a:path w="584" h="1115" extrusionOk="0">
                  <a:moveTo>
                    <a:pt x="294" y="0"/>
                  </a:moveTo>
                  <a:cubicBezTo>
                    <a:pt x="128" y="0"/>
                    <a:pt x="0" y="128"/>
                    <a:pt x="0" y="290"/>
                  </a:cubicBezTo>
                  <a:lnTo>
                    <a:pt x="0" y="820"/>
                  </a:lnTo>
                  <a:cubicBezTo>
                    <a:pt x="0" y="982"/>
                    <a:pt x="128" y="1115"/>
                    <a:pt x="294" y="1115"/>
                  </a:cubicBezTo>
                  <a:cubicBezTo>
                    <a:pt x="456" y="1115"/>
                    <a:pt x="583" y="982"/>
                    <a:pt x="583" y="820"/>
                  </a:cubicBezTo>
                  <a:lnTo>
                    <a:pt x="583" y="290"/>
                  </a:lnTo>
                  <a:cubicBezTo>
                    <a:pt x="583" y="128"/>
                    <a:pt x="456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5545100" y="1789425"/>
              <a:ext cx="24325" cy="25375"/>
            </a:xfrm>
            <a:custGeom>
              <a:avLst/>
              <a:gdLst/>
              <a:ahLst/>
              <a:cxnLst/>
              <a:rect l="l" t="t" r="r" b="b"/>
              <a:pathLst>
                <a:path w="973" h="1015" extrusionOk="0">
                  <a:moveTo>
                    <a:pt x="332" y="0"/>
                  </a:moveTo>
                  <a:cubicBezTo>
                    <a:pt x="272" y="0"/>
                    <a:pt x="210" y="19"/>
                    <a:pt x="157" y="57"/>
                  </a:cubicBezTo>
                  <a:cubicBezTo>
                    <a:pt x="29" y="152"/>
                    <a:pt x="1" y="331"/>
                    <a:pt x="95" y="465"/>
                  </a:cubicBezTo>
                  <a:lnTo>
                    <a:pt x="404" y="892"/>
                  </a:lnTo>
                  <a:cubicBezTo>
                    <a:pt x="461" y="972"/>
                    <a:pt x="550" y="1015"/>
                    <a:pt x="640" y="1015"/>
                  </a:cubicBezTo>
                  <a:cubicBezTo>
                    <a:pt x="702" y="1015"/>
                    <a:pt x="765" y="996"/>
                    <a:pt x="816" y="958"/>
                  </a:cubicBezTo>
                  <a:cubicBezTo>
                    <a:pt x="944" y="863"/>
                    <a:pt x="973" y="678"/>
                    <a:pt x="878" y="550"/>
                  </a:cubicBezTo>
                  <a:lnTo>
                    <a:pt x="570" y="118"/>
                  </a:lnTo>
                  <a:cubicBezTo>
                    <a:pt x="513" y="41"/>
                    <a:pt x="423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5574875" y="1748525"/>
              <a:ext cx="28950" cy="18700"/>
            </a:xfrm>
            <a:custGeom>
              <a:avLst/>
              <a:gdLst/>
              <a:ahLst/>
              <a:cxnLst/>
              <a:rect l="l" t="t" r="r" b="b"/>
              <a:pathLst>
                <a:path w="1158" h="748" extrusionOk="0">
                  <a:moveTo>
                    <a:pt x="331" y="0"/>
                  </a:moveTo>
                  <a:cubicBezTo>
                    <a:pt x="207" y="0"/>
                    <a:pt x="90" y="80"/>
                    <a:pt x="47" y="203"/>
                  </a:cubicBezTo>
                  <a:cubicBezTo>
                    <a:pt x="1" y="360"/>
                    <a:pt x="80" y="520"/>
                    <a:pt x="237" y="573"/>
                  </a:cubicBezTo>
                  <a:lnTo>
                    <a:pt x="741" y="734"/>
                  </a:lnTo>
                  <a:cubicBezTo>
                    <a:pt x="769" y="748"/>
                    <a:pt x="802" y="748"/>
                    <a:pt x="831" y="748"/>
                  </a:cubicBezTo>
                  <a:cubicBezTo>
                    <a:pt x="954" y="748"/>
                    <a:pt x="1067" y="673"/>
                    <a:pt x="1111" y="549"/>
                  </a:cubicBezTo>
                  <a:cubicBezTo>
                    <a:pt x="1157" y="393"/>
                    <a:pt x="1076" y="226"/>
                    <a:pt x="920" y="179"/>
                  </a:cubicBezTo>
                  <a:lnTo>
                    <a:pt x="417" y="14"/>
                  </a:lnTo>
                  <a:cubicBezTo>
                    <a:pt x="389" y="5"/>
                    <a:pt x="360" y="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5574875" y="1693900"/>
              <a:ext cx="28950" cy="18800"/>
            </a:xfrm>
            <a:custGeom>
              <a:avLst/>
              <a:gdLst/>
              <a:ahLst/>
              <a:cxnLst/>
              <a:rect l="l" t="t" r="r" b="b"/>
              <a:pathLst>
                <a:path w="1158" h="752" extrusionOk="0">
                  <a:moveTo>
                    <a:pt x="832" y="0"/>
                  </a:moveTo>
                  <a:cubicBezTo>
                    <a:pt x="802" y="0"/>
                    <a:pt x="771" y="5"/>
                    <a:pt x="741" y="16"/>
                  </a:cubicBezTo>
                  <a:lnTo>
                    <a:pt x="237" y="178"/>
                  </a:lnTo>
                  <a:cubicBezTo>
                    <a:pt x="80" y="229"/>
                    <a:pt x="1" y="395"/>
                    <a:pt x="47" y="548"/>
                  </a:cubicBezTo>
                  <a:cubicBezTo>
                    <a:pt x="90" y="671"/>
                    <a:pt x="204" y="751"/>
                    <a:pt x="327" y="751"/>
                  </a:cubicBezTo>
                  <a:cubicBezTo>
                    <a:pt x="356" y="751"/>
                    <a:pt x="389" y="747"/>
                    <a:pt x="417" y="737"/>
                  </a:cubicBezTo>
                  <a:lnTo>
                    <a:pt x="920" y="576"/>
                  </a:lnTo>
                  <a:cubicBezTo>
                    <a:pt x="1076" y="524"/>
                    <a:pt x="1157" y="357"/>
                    <a:pt x="1111" y="206"/>
                  </a:cubicBezTo>
                  <a:cubicBezTo>
                    <a:pt x="1069" y="80"/>
                    <a:pt x="954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5545100" y="1646400"/>
              <a:ext cx="24325" cy="25475"/>
            </a:xfrm>
            <a:custGeom>
              <a:avLst/>
              <a:gdLst/>
              <a:ahLst/>
              <a:cxnLst/>
              <a:rect l="l" t="t" r="r" b="b"/>
              <a:pathLst>
                <a:path w="973" h="1019" extrusionOk="0">
                  <a:moveTo>
                    <a:pt x="642" y="0"/>
                  </a:moveTo>
                  <a:cubicBezTo>
                    <a:pt x="550" y="0"/>
                    <a:pt x="461" y="42"/>
                    <a:pt x="404" y="123"/>
                  </a:cubicBezTo>
                  <a:lnTo>
                    <a:pt x="95" y="550"/>
                  </a:lnTo>
                  <a:cubicBezTo>
                    <a:pt x="1" y="683"/>
                    <a:pt x="29" y="867"/>
                    <a:pt x="157" y="962"/>
                  </a:cubicBezTo>
                  <a:cubicBezTo>
                    <a:pt x="209" y="1000"/>
                    <a:pt x="270" y="1019"/>
                    <a:pt x="332" y="1019"/>
                  </a:cubicBezTo>
                  <a:cubicBezTo>
                    <a:pt x="423" y="1019"/>
                    <a:pt x="513" y="977"/>
                    <a:pt x="570" y="896"/>
                  </a:cubicBezTo>
                  <a:lnTo>
                    <a:pt x="878" y="469"/>
                  </a:lnTo>
                  <a:cubicBezTo>
                    <a:pt x="973" y="336"/>
                    <a:pt x="944" y="151"/>
                    <a:pt x="816" y="57"/>
                  </a:cubicBezTo>
                  <a:cubicBezTo>
                    <a:pt x="763" y="19"/>
                    <a:pt x="702" y="0"/>
                    <a:pt x="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5498025" y="1628325"/>
              <a:ext cx="14600" cy="27900"/>
            </a:xfrm>
            <a:custGeom>
              <a:avLst/>
              <a:gdLst/>
              <a:ahLst/>
              <a:cxnLst/>
              <a:rect l="l" t="t" r="r" b="b"/>
              <a:pathLst>
                <a:path w="584" h="1116" extrusionOk="0">
                  <a:moveTo>
                    <a:pt x="294" y="1"/>
                  </a:moveTo>
                  <a:cubicBezTo>
                    <a:pt x="128" y="1"/>
                    <a:pt x="0" y="129"/>
                    <a:pt x="0" y="296"/>
                  </a:cubicBezTo>
                  <a:lnTo>
                    <a:pt x="0" y="822"/>
                  </a:lnTo>
                  <a:cubicBezTo>
                    <a:pt x="0" y="983"/>
                    <a:pt x="128" y="1115"/>
                    <a:pt x="294" y="1115"/>
                  </a:cubicBezTo>
                  <a:cubicBezTo>
                    <a:pt x="456" y="1115"/>
                    <a:pt x="583" y="983"/>
                    <a:pt x="583" y="822"/>
                  </a:cubicBezTo>
                  <a:lnTo>
                    <a:pt x="583" y="296"/>
                  </a:lnTo>
                  <a:cubicBezTo>
                    <a:pt x="583" y="129"/>
                    <a:pt x="456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5441200" y="1646400"/>
              <a:ext cx="24450" cy="25475"/>
            </a:xfrm>
            <a:custGeom>
              <a:avLst/>
              <a:gdLst/>
              <a:ahLst/>
              <a:cxnLst/>
              <a:rect l="l" t="t" r="r" b="b"/>
              <a:pathLst>
                <a:path w="978" h="1019" extrusionOk="0">
                  <a:moveTo>
                    <a:pt x="332" y="0"/>
                  </a:moveTo>
                  <a:cubicBezTo>
                    <a:pt x="272" y="0"/>
                    <a:pt x="212" y="19"/>
                    <a:pt x="161" y="57"/>
                  </a:cubicBezTo>
                  <a:cubicBezTo>
                    <a:pt x="29" y="151"/>
                    <a:pt x="1" y="336"/>
                    <a:pt x="95" y="469"/>
                  </a:cubicBezTo>
                  <a:lnTo>
                    <a:pt x="404" y="896"/>
                  </a:lnTo>
                  <a:cubicBezTo>
                    <a:pt x="465" y="977"/>
                    <a:pt x="551" y="1019"/>
                    <a:pt x="645" y="1019"/>
                  </a:cubicBezTo>
                  <a:cubicBezTo>
                    <a:pt x="702" y="1019"/>
                    <a:pt x="765" y="1000"/>
                    <a:pt x="816" y="962"/>
                  </a:cubicBezTo>
                  <a:cubicBezTo>
                    <a:pt x="945" y="867"/>
                    <a:pt x="978" y="683"/>
                    <a:pt x="878" y="550"/>
                  </a:cubicBezTo>
                  <a:lnTo>
                    <a:pt x="570" y="123"/>
                  </a:lnTo>
                  <a:cubicBezTo>
                    <a:pt x="512" y="42"/>
                    <a:pt x="422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5406800" y="1693900"/>
              <a:ext cx="28975" cy="18800"/>
            </a:xfrm>
            <a:custGeom>
              <a:avLst/>
              <a:gdLst/>
              <a:ahLst/>
              <a:cxnLst/>
              <a:rect l="l" t="t" r="r" b="b"/>
              <a:pathLst>
                <a:path w="1159" h="752" extrusionOk="0">
                  <a:moveTo>
                    <a:pt x="326" y="0"/>
                  </a:moveTo>
                  <a:cubicBezTo>
                    <a:pt x="205" y="0"/>
                    <a:pt x="90" y="80"/>
                    <a:pt x="48" y="206"/>
                  </a:cubicBezTo>
                  <a:cubicBezTo>
                    <a:pt x="0" y="357"/>
                    <a:pt x="81" y="524"/>
                    <a:pt x="238" y="576"/>
                  </a:cubicBezTo>
                  <a:lnTo>
                    <a:pt x="740" y="737"/>
                  </a:lnTo>
                  <a:cubicBezTo>
                    <a:pt x="769" y="747"/>
                    <a:pt x="803" y="751"/>
                    <a:pt x="831" y="751"/>
                  </a:cubicBezTo>
                  <a:cubicBezTo>
                    <a:pt x="954" y="751"/>
                    <a:pt x="1068" y="671"/>
                    <a:pt x="1110" y="548"/>
                  </a:cubicBezTo>
                  <a:cubicBezTo>
                    <a:pt x="1158" y="395"/>
                    <a:pt x="1077" y="229"/>
                    <a:pt x="921" y="178"/>
                  </a:cubicBezTo>
                  <a:lnTo>
                    <a:pt x="418" y="16"/>
                  </a:lnTo>
                  <a:cubicBezTo>
                    <a:pt x="388" y="5"/>
                    <a:pt x="357" y="0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5406800" y="1748525"/>
              <a:ext cx="28975" cy="18700"/>
            </a:xfrm>
            <a:custGeom>
              <a:avLst/>
              <a:gdLst/>
              <a:ahLst/>
              <a:cxnLst/>
              <a:rect l="l" t="t" r="r" b="b"/>
              <a:pathLst>
                <a:path w="1159" h="748" extrusionOk="0">
                  <a:moveTo>
                    <a:pt x="829" y="0"/>
                  </a:moveTo>
                  <a:cubicBezTo>
                    <a:pt x="800" y="0"/>
                    <a:pt x="770" y="5"/>
                    <a:pt x="740" y="14"/>
                  </a:cubicBezTo>
                  <a:lnTo>
                    <a:pt x="238" y="179"/>
                  </a:lnTo>
                  <a:cubicBezTo>
                    <a:pt x="81" y="226"/>
                    <a:pt x="0" y="393"/>
                    <a:pt x="48" y="549"/>
                  </a:cubicBezTo>
                  <a:cubicBezTo>
                    <a:pt x="91" y="673"/>
                    <a:pt x="205" y="748"/>
                    <a:pt x="328" y="748"/>
                  </a:cubicBezTo>
                  <a:cubicBezTo>
                    <a:pt x="356" y="748"/>
                    <a:pt x="389" y="748"/>
                    <a:pt x="418" y="734"/>
                  </a:cubicBezTo>
                  <a:lnTo>
                    <a:pt x="921" y="573"/>
                  </a:lnTo>
                  <a:cubicBezTo>
                    <a:pt x="1077" y="520"/>
                    <a:pt x="1158" y="360"/>
                    <a:pt x="1110" y="203"/>
                  </a:cubicBezTo>
                  <a:cubicBezTo>
                    <a:pt x="1069" y="80"/>
                    <a:pt x="954" y="0"/>
                    <a:pt x="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5441200" y="1789425"/>
              <a:ext cx="24450" cy="25375"/>
            </a:xfrm>
            <a:custGeom>
              <a:avLst/>
              <a:gdLst/>
              <a:ahLst/>
              <a:cxnLst/>
              <a:rect l="l" t="t" r="r" b="b"/>
              <a:pathLst>
                <a:path w="978" h="1015" extrusionOk="0">
                  <a:moveTo>
                    <a:pt x="642" y="0"/>
                  </a:moveTo>
                  <a:cubicBezTo>
                    <a:pt x="552" y="0"/>
                    <a:pt x="463" y="41"/>
                    <a:pt x="404" y="118"/>
                  </a:cubicBezTo>
                  <a:lnTo>
                    <a:pt x="95" y="550"/>
                  </a:lnTo>
                  <a:cubicBezTo>
                    <a:pt x="1" y="678"/>
                    <a:pt x="29" y="863"/>
                    <a:pt x="161" y="958"/>
                  </a:cubicBezTo>
                  <a:cubicBezTo>
                    <a:pt x="214" y="996"/>
                    <a:pt x="270" y="1015"/>
                    <a:pt x="332" y="1015"/>
                  </a:cubicBezTo>
                  <a:cubicBezTo>
                    <a:pt x="423" y="1015"/>
                    <a:pt x="513" y="972"/>
                    <a:pt x="570" y="892"/>
                  </a:cubicBezTo>
                  <a:lnTo>
                    <a:pt x="878" y="465"/>
                  </a:lnTo>
                  <a:cubicBezTo>
                    <a:pt x="978" y="331"/>
                    <a:pt x="945" y="152"/>
                    <a:pt x="816" y="57"/>
                  </a:cubicBezTo>
                  <a:cubicBezTo>
                    <a:pt x="763" y="19"/>
                    <a:pt x="702" y="0"/>
                    <a:pt x="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31"/>
          <p:cNvGrpSpPr/>
          <p:nvPr/>
        </p:nvGrpSpPr>
        <p:grpSpPr>
          <a:xfrm>
            <a:off x="4387681" y="3098176"/>
            <a:ext cx="368650" cy="222175"/>
            <a:chOff x="1630450" y="1594175"/>
            <a:chExt cx="368650" cy="222175"/>
          </a:xfrm>
        </p:grpSpPr>
        <p:sp>
          <p:nvSpPr>
            <p:cNvPr id="316" name="Google Shape;316;p31"/>
            <p:cNvSpPr/>
            <p:nvPr/>
          </p:nvSpPr>
          <p:spPr>
            <a:xfrm>
              <a:off x="1630450" y="1594175"/>
              <a:ext cx="368650" cy="222175"/>
            </a:xfrm>
            <a:custGeom>
              <a:avLst/>
              <a:gdLst/>
              <a:ahLst/>
              <a:cxnLst/>
              <a:rect l="l" t="t" r="r" b="b"/>
              <a:pathLst>
                <a:path w="14746" h="8887" extrusionOk="0">
                  <a:moveTo>
                    <a:pt x="14019" y="589"/>
                  </a:moveTo>
                  <a:lnTo>
                    <a:pt x="13360" y="2430"/>
                  </a:lnTo>
                  <a:lnTo>
                    <a:pt x="9882" y="2430"/>
                  </a:lnTo>
                  <a:cubicBezTo>
                    <a:pt x="9418" y="2430"/>
                    <a:pt x="8991" y="2615"/>
                    <a:pt x="8672" y="2952"/>
                  </a:cubicBezTo>
                  <a:cubicBezTo>
                    <a:pt x="8350" y="3289"/>
                    <a:pt x="8188" y="3729"/>
                    <a:pt x="8212" y="4200"/>
                  </a:cubicBezTo>
                  <a:cubicBezTo>
                    <a:pt x="8217" y="4280"/>
                    <a:pt x="8222" y="4360"/>
                    <a:pt x="8217" y="4446"/>
                  </a:cubicBezTo>
                  <a:cubicBezTo>
                    <a:pt x="8198" y="6524"/>
                    <a:pt x="6489" y="8213"/>
                    <a:pt x="4410" y="8213"/>
                  </a:cubicBezTo>
                  <a:cubicBezTo>
                    <a:pt x="4404" y="8213"/>
                    <a:pt x="4399" y="8213"/>
                    <a:pt x="4393" y="8213"/>
                  </a:cubicBezTo>
                  <a:cubicBezTo>
                    <a:pt x="3786" y="8213"/>
                    <a:pt x="3207" y="8075"/>
                    <a:pt x="2672" y="7800"/>
                  </a:cubicBezTo>
                  <a:cubicBezTo>
                    <a:pt x="1988" y="7449"/>
                    <a:pt x="1428" y="6908"/>
                    <a:pt x="1058" y="6230"/>
                  </a:cubicBezTo>
                  <a:cubicBezTo>
                    <a:pt x="750" y="5665"/>
                    <a:pt x="588" y="5021"/>
                    <a:pt x="594" y="4375"/>
                  </a:cubicBezTo>
                  <a:cubicBezTo>
                    <a:pt x="607" y="2288"/>
                    <a:pt x="2335" y="589"/>
                    <a:pt x="4446" y="589"/>
                  </a:cubicBezTo>
                  <a:close/>
                  <a:moveTo>
                    <a:pt x="745" y="6847"/>
                  </a:moveTo>
                  <a:cubicBezTo>
                    <a:pt x="1091" y="7364"/>
                    <a:pt x="1542" y="7800"/>
                    <a:pt x="2068" y="8128"/>
                  </a:cubicBezTo>
                  <a:lnTo>
                    <a:pt x="2064" y="8128"/>
                  </a:lnTo>
                  <a:cubicBezTo>
                    <a:pt x="1912" y="8237"/>
                    <a:pt x="1722" y="8299"/>
                    <a:pt x="1527" y="8299"/>
                  </a:cubicBezTo>
                  <a:cubicBezTo>
                    <a:pt x="1010" y="8299"/>
                    <a:pt x="594" y="7881"/>
                    <a:pt x="594" y="7364"/>
                  </a:cubicBezTo>
                  <a:cubicBezTo>
                    <a:pt x="594" y="7174"/>
                    <a:pt x="645" y="6998"/>
                    <a:pt x="745" y="6847"/>
                  </a:cubicBezTo>
                  <a:close/>
                  <a:moveTo>
                    <a:pt x="4446" y="0"/>
                  </a:moveTo>
                  <a:cubicBezTo>
                    <a:pt x="2017" y="0"/>
                    <a:pt x="24" y="1960"/>
                    <a:pt x="5" y="4370"/>
                  </a:cubicBezTo>
                  <a:cubicBezTo>
                    <a:pt x="0" y="5039"/>
                    <a:pt x="147" y="5704"/>
                    <a:pt x="437" y="6301"/>
                  </a:cubicBezTo>
                  <a:cubicBezTo>
                    <a:pt x="161" y="6586"/>
                    <a:pt x="5" y="6965"/>
                    <a:pt x="5" y="7364"/>
                  </a:cubicBezTo>
                  <a:cubicBezTo>
                    <a:pt x="5" y="8203"/>
                    <a:pt x="688" y="8886"/>
                    <a:pt x="1527" y="8886"/>
                  </a:cubicBezTo>
                  <a:cubicBezTo>
                    <a:pt x="1941" y="8886"/>
                    <a:pt x="2335" y="8715"/>
                    <a:pt x="2619" y="8422"/>
                  </a:cubicBezTo>
                  <a:cubicBezTo>
                    <a:pt x="3178" y="8673"/>
                    <a:pt x="3772" y="8801"/>
                    <a:pt x="4389" y="8801"/>
                  </a:cubicBezTo>
                  <a:lnTo>
                    <a:pt x="4408" y="8801"/>
                  </a:lnTo>
                  <a:cubicBezTo>
                    <a:pt x="6808" y="8801"/>
                    <a:pt x="8777" y="6851"/>
                    <a:pt x="8805" y="4451"/>
                  </a:cubicBezTo>
                  <a:cubicBezTo>
                    <a:pt x="8805" y="4356"/>
                    <a:pt x="8805" y="4261"/>
                    <a:pt x="8801" y="4167"/>
                  </a:cubicBezTo>
                  <a:cubicBezTo>
                    <a:pt x="8781" y="3863"/>
                    <a:pt x="8891" y="3573"/>
                    <a:pt x="9099" y="3355"/>
                  </a:cubicBezTo>
                  <a:cubicBezTo>
                    <a:pt x="9304" y="3136"/>
                    <a:pt x="9583" y="3018"/>
                    <a:pt x="9882" y="3018"/>
                  </a:cubicBezTo>
                  <a:lnTo>
                    <a:pt x="13568" y="3018"/>
                  </a:lnTo>
                  <a:cubicBezTo>
                    <a:pt x="13692" y="3018"/>
                    <a:pt x="13806" y="2943"/>
                    <a:pt x="13844" y="2823"/>
                  </a:cubicBezTo>
                  <a:lnTo>
                    <a:pt x="14712" y="394"/>
                  </a:lnTo>
                  <a:cubicBezTo>
                    <a:pt x="14745" y="304"/>
                    <a:pt x="14731" y="204"/>
                    <a:pt x="14674" y="125"/>
                  </a:cubicBezTo>
                  <a:cubicBezTo>
                    <a:pt x="14621" y="48"/>
                    <a:pt x="14531" y="0"/>
                    <a:pt x="14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1667675" y="1646725"/>
              <a:ext cx="31350" cy="36200"/>
            </a:xfrm>
            <a:custGeom>
              <a:avLst/>
              <a:gdLst/>
              <a:ahLst/>
              <a:cxnLst/>
              <a:rect l="l" t="t" r="r" b="b"/>
              <a:pathLst>
                <a:path w="1254" h="1448" extrusionOk="0">
                  <a:moveTo>
                    <a:pt x="933" y="0"/>
                  </a:moveTo>
                  <a:cubicBezTo>
                    <a:pt x="859" y="0"/>
                    <a:pt x="784" y="29"/>
                    <a:pt x="727" y="86"/>
                  </a:cubicBezTo>
                  <a:cubicBezTo>
                    <a:pt x="447" y="361"/>
                    <a:pt x="229" y="679"/>
                    <a:pt x="67" y="1034"/>
                  </a:cubicBezTo>
                  <a:cubicBezTo>
                    <a:pt x="1" y="1182"/>
                    <a:pt x="73" y="1358"/>
                    <a:pt x="219" y="1424"/>
                  </a:cubicBezTo>
                  <a:cubicBezTo>
                    <a:pt x="257" y="1438"/>
                    <a:pt x="295" y="1447"/>
                    <a:pt x="338" y="1447"/>
                  </a:cubicBezTo>
                  <a:cubicBezTo>
                    <a:pt x="447" y="1447"/>
                    <a:pt x="556" y="1381"/>
                    <a:pt x="603" y="1272"/>
                  </a:cubicBezTo>
                  <a:cubicBezTo>
                    <a:pt x="732" y="983"/>
                    <a:pt x="912" y="727"/>
                    <a:pt x="1139" y="504"/>
                  </a:cubicBezTo>
                  <a:cubicBezTo>
                    <a:pt x="1253" y="390"/>
                    <a:pt x="1253" y="200"/>
                    <a:pt x="1139" y="86"/>
                  </a:cubicBezTo>
                  <a:cubicBezTo>
                    <a:pt x="1082" y="29"/>
                    <a:pt x="1008" y="0"/>
                    <a:pt x="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662700" y="1696900"/>
              <a:ext cx="155750" cy="85175"/>
            </a:xfrm>
            <a:custGeom>
              <a:avLst/>
              <a:gdLst/>
              <a:ahLst/>
              <a:cxnLst/>
              <a:rect l="l" t="t" r="r" b="b"/>
              <a:pathLst>
                <a:path w="6230" h="3407" extrusionOk="0">
                  <a:moveTo>
                    <a:pt x="294" y="1"/>
                  </a:moveTo>
                  <a:cubicBezTo>
                    <a:pt x="134" y="1"/>
                    <a:pt x="1" y="128"/>
                    <a:pt x="1" y="294"/>
                  </a:cubicBezTo>
                  <a:cubicBezTo>
                    <a:pt x="1" y="2011"/>
                    <a:pt x="1400" y="3406"/>
                    <a:pt x="3118" y="3406"/>
                  </a:cubicBezTo>
                  <a:cubicBezTo>
                    <a:pt x="4835" y="3406"/>
                    <a:pt x="6230" y="2011"/>
                    <a:pt x="6230" y="294"/>
                  </a:cubicBezTo>
                  <a:cubicBezTo>
                    <a:pt x="6230" y="128"/>
                    <a:pt x="6097" y="1"/>
                    <a:pt x="5936" y="1"/>
                  </a:cubicBezTo>
                  <a:cubicBezTo>
                    <a:pt x="5774" y="1"/>
                    <a:pt x="5641" y="128"/>
                    <a:pt x="5641" y="294"/>
                  </a:cubicBezTo>
                  <a:cubicBezTo>
                    <a:pt x="5641" y="1685"/>
                    <a:pt x="4507" y="2823"/>
                    <a:pt x="3118" y="2823"/>
                  </a:cubicBezTo>
                  <a:cubicBezTo>
                    <a:pt x="1723" y="2823"/>
                    <a:pt x="589" y="1685"/>
                    <a:pt x="589" y="294"/>
                  </a:cubicBezTo>
                  <a:cubicBezTo>
                    <a:pt x="589" y="128"/>
                    <a:pt x="456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9"/>
          <p:cNvSpPr txBox="1">
            <a:spLocks noGrp="1"/>
          </p:cNvSpPr>
          <p:nvPr>
            <p:ph type="ctrTitle"/>
          </p:nvPr>
        </p:nvSpPr>
        <p:spPr>
          <a:xfrm>
            <a:off x="1187550" y="370845"/>
            <a:ext cx="676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Artilheiros</a:t>
            </a:r>
            <a:endParaRPr dirty="0"/>
          </a:p>
        </p:txBody>
      </p:sp>
      <p:sp>
        <p:nvSpPr>
          <p:cNvPr id="528" name="Google Shape;528;p39"/>
          <p:cNvSpPr txBox="1"/>
          <p:nvPr/>
        </p:nvSpPr>
        <p:spPr>
          <a:xfrm>
            <a:off x="4028825" y="1411745"/>
            <a:ext cx="10857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legoo"/>
                <a:ea typeface="Glegoo"/>
                <a:cs typeface="Glegoo"/>
                <a:sym typeface="Glegoo"/>
              </a:rPr>
              <a:t>Jogador 2</a:t>
            </a:r>
            <a:endParaRPr dirty="0">
              <a:solidFill>
                <a:srgbClr val="FFFFFF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529" name="Google Shape;529;p39"/>
          <p:cNvSpPr txBox="1"/>
          <p:nvPr/>
        </p:nvSpPr>
        <p:spPr>
          <a:xfrm>
            <a:off x="1991150" y="1411745"/>
            <a:ext cx="10857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legoo"/>
                <a:ea typeface="Glegoo"/>
                <a:cs typeface="Glegoo"/>
                <a:sym typeface="Glegoo"/>
              </a:rPr>
              <a:t>Jogador 1</a:t>
            </a:r>
            <a:endParaRPr dirty="0">
              <a:solidFill>
                <a:srgbClr val="FFFFFF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530" name="Google Shape;530;p39"/>
          <p:cNvSpPr txBox="1"/>
          <p:nvPr/>
        </p:nvSpPr>
        <p:spPr>
          <a:xfrm>
            <a:off x="6066500" y="1411745"/>
            <a:ext cx="10857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legoo"/>
                <a:ea typeface="Glegoo"/>
                <a:cs typeface="Glegoo"/>
                <a:sym typeface="Glegoo"/>
              </a:rPr>
              <a:t>Jogador 3</a:t>
            </a:r>
            <a:endParaRPr dirty="0">
              <a:solidFill>
                <a:srgbClr val="FFFFFF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532" name="Google Shape;532;p39"/>
          <p:cNvSpPr/>
          <p:nvPr/>
        </p:nvSpPr>
        <p:spPr>
          <a:xfrm flipH="1">
            <a:off x="2400244" y="1110074"/>
            <a:ext cx="267508" cy="246846"/>
          </a:xfrm>
          <a:custGeom>
            <a:avLst/>
            <a:gdLst/>
            <a:ahLst/>
            <a:cxnLst/>
            <a:rect l="l" t="t" r="r" b="b"/>
            <a:pathLst>
              <a:path w="20542" h="18959" extrusionOk="0">
                <a:moveTo>
                  <a:pt x="10127" y="1"/>
                </a:moveTo>
                <a:cubicBezTo>
                  <a:pt x="9567" y="1"/>
                  <a:pt x="9003" y="62"/>
                  <a:pt x="8442" y="190"/>
                </a:cubicBezTo>
                <a:cubicBezTo>
                  <a:pt x="3755" y="1261"/>
                  <a:pt x="1" y="6880"/>
                  <a:pt x="1734" y="12334"/>
                </a:cubicBezTo>
                <a:cubicBezTo>
                  <a:pt x="3058" y="16499"/>
                  <a:pt x="7069" y="18958"/>
                  <a:pt x="11019" y="18958"/>
                </a:cubicBezTo>
                <a:cubicBezTo>
                  <a:pt x="11990" y="18958"/>
                  <a:pt x="12959" y="18809"/>
                  <a:pt x="13882" y="18500"/>
                </a:cubicBezTo>
                <a:cubicBezTo>
                  <a:pt x="17218" y="17378"/>
                  <a:pt x="19731" y="14250"/>
                  <a:pt x="20044" y="10885"/>
                </a:cubicBezTo>
                <a:cubicBezTo>
                  <a:pt x="20541" y="5551"/>
                  <a:pt x="15481" y="1"/>
                  <a:pt x="101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9"/>
          <p:cNvSpPr/>
          <p:nvPr/>
        </p:nvSpPr>
        <p:spPr>
          <a:xfrm flipH="1">
            <a:off x="4432769" y="1110074"/>
            <a:ext cx="267508" cy="246846"/>
          </a:xfrm>
          <a:custGeom>
            <a:avLst/>
            <a:gdLst/>
            <a:ahLst/>
            <a:cxnLst/>
            <a:rect l="l" t="t" r="r" b="b"/>
            <a:pathLst>
              <a:path w="20542" h="18959" extrusionOk="0">
                <a:moveTo>
                  <a:pt x="10127" y="1"/>
                </a:moveTo>
                <a:cubicBezTo>
                  <a:pt x="9567" y="1"/>
                  <a:pt x="9003" y="62"/>
                  <a:pt x="8442" y="190"/>
                </a:cubicBezTo>
                <a:cubicBezTo>
                  <a:pt x="3755" y="1261"/>
                  <a:pt x="1" y="6880"/>
                  <a:pt x="1734" y="12334"/>
                </a:cubicBezTo>
                <a:cubicBezTo>
                  <a:pt x="3058" y="16499"/>
                  <a:pt x="7069" y="18958"/>
                  <a:pt x="11019" y="18958"/>
                </a:cubicBezTo>
                <a:cubicBezTo>
                  <a:pt x="11990" y="18958"/>
                  <a:pt x="12959" y="18809"/>
                  <a:pt x="13882" y="18500"/>
                </a:cubicBezTo>
                <a:cubicBezTo>
                  <a:pt x="17218" y="17378"/>
                  <a:pt x="19731" y="14250"/>
                  <a:pt x="20044" y="10885"/>
                </a:cubicBezTo>
                <a:cubicBezTo>
                  <a:pt x="20541" y="5551"/>
                  <a:pt x="15481" y="1"/>
                  <a:pt x="101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9"/>
          <p:cNvSpPr/>
          <p:nvPr/>
        </p:nvSpPr>
        <p:spPr>
          <a:xfrm flipH="1">
            <a:off x="6465294" y="1110074"/>
            <a:ext cx="267508" cy="246846"/>
          </a:xfrm>
          <a:custGeom>
            <a:avLst/>
            <a:gdLst/>
            <a:ahLst/>
            <a:cxnLst/>
            <a:rect l="l" t="t" r="r" b="b"/>
            <a:pathLst>
              <a:path w="20542" h="18959" extrusionOk="0">
                <a:moveTo>
                  <a:pt x="10127" y="1"/>
                </a:moveTo>
                <a:cubicBezTo>
                  <a:pt x="9567" y="1"/>
                  <a:pt x="9003" y="62"/>
                  <a:pt x="8442" y="190"/>
                </a:cubicBezTo>
                <a:cubicBezTo>
                  <a:pt x="3755" y="1261"/>
                  <a:pt x="1" y="6880"/>
                  <a:pt x="1734" y="12334"/>
                </a:cubicBezTo>
                <a:cubicBezTo>
                  <a:pt x="3058" y="16499"/>
                  <a:pt x="7069" y="18958"/>
                  <a:pt x="11019" y="18958"/>
                </a:cubicBezTo>
                <a:cubicBezTo>
                  <a:pt x="11990" y="18958"/>
                  <a:pt x="12959" y="18809"/>
                  <a:pt x="13882" y="18500"/>
                </a:cubicBezTo>
                <a:cubicBezTo>
                  <a:pt x="17218" y="17378"/>
                  <a:pt x="19731" y="14250"/>
                  <a:pt x="20044" y="10885"/>
                </a:cubicBezTo>
                <a:cubicBezTo>
                  <a:pt x="20541" y="5551"/>
                  <a:pt x="15481" y="1"/>
                  <a:pt x="101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2183BB42-8059-4869-96D1-8DAE36AE1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770328"/>
              </p:ext>
            </p:extLst>
          </p:nvPr>
        </p:nvGraphicFramePr>
        <p:xfrm>
          <a:off x="1726395" y="1626780"/>
          <a:ext cx="5691209" cy="3794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1"/>
          <p:cNvSpPr txBox="1">
            <a:spLocks noGrp="1"/>
          </p:cNvSpPr>
          <p:nvPr>
            <p:ph type="ctrTitle"/>
          </p:nvPr>
        </p:nvSpPr>
        <p:spPr>
          <a:xfrm>
            <a:off x="-1396162" y="950032"/>
            <a:ext cx="67689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SITE</a:t>
            </a:r>
            <a:endParaRPr sz="3200" dirty="0"/>
          </a:p>
        </p:txBody>
      </p:sp>
      <p:grpSp>
        <p:nvGrpSpPr>
          <p:cNvPr id="806" name="Google Shape;806;p41"/>
          <p:cNvGrpSpPr/>
          <p:nvPr/>
        </p:nvGrpSpPr>
        <p:grpSpPr>
          <a:xfrm>
            <a:off x="4398310" y="1541822"/>
            <a:ext cx="4021500" cy="3062887"/>
            <a:chOff x="720010" y="1419647"/>
            <a:chExt cx="4021500" cy="3062887"/>
          </a:xfrm>
        </p:grpSpPr>
        <p:sp>
          <p:nvSpPr>
            <p:cNvPr id="807" name="Google Shape;807;p41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11" name="Google Shape;811;p41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12" name="Google Shape;812;p41"/>
          <p:cNvPicPr preferRelativeResize="0"/>
          <p:nvPr/>
        </p:nvPicPr>
        <p:blipFill rotWithShape="1">
          <a:blip r:embed="rId3">
            <a:alphaModFix/>
          </a:blip>
          <a:srcRect l="3831" r="3831"/>
          <a:stretch/>
        </p:blipFill>
        <p:spPr>
          <a:xfrm>
            <a:off x="4553461" y="1664338"/>
            <a:ext cx="3740004" cy="2278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4" name="Google Shape;814;p41"/>
          <p:cNvGrpSpPr/>
          <p:nvPr/>
        </p:nvGrpSpPr>
        <p:grpSpPr>
          <a:xfrm flipH="1">
            <a:off x="3640188" y="2423070"/>
            <a:ext cx="1586548" cy="2181628"/>
            <a:chOff x="1835466" y="929768"/>
            <a:chExt cx="2388300" cy="3284100"/>
          </a:xfrm>
        </p:grpSpPr>
        <p:sp>
          <p:nvSpPr>
            <p:cNvPr id="815" name="Google Shape;815;p41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8" name="Google Shape;818;p41"/>
          <p:cNvPicPr preferRelativeResize="0"/>
          <p:nvPr/>
        </p:nvPicPr>
        <p:blipFill rotWithShape="1">
          <a:blip r:embed="rId4">
            <a:alphaModFix/>
          </a:blip>
          <a:srcRect l="30352" r="30352"/>
          <a:stretch/>
        </p:blipFill>
        <p:spPr>
          <a:xfrm>
            <a:off x="3762668" y="2559008"/>
            <a:ext cx="1341418" cy="192014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3;p32">
            <a:extLst>
              <a:ext uri="{FF2B5EF4-FFF2-40B4-BE49-F238E27FC236}">
                <a16:creationId xmlns:a16="http://schemas.microsoft.com/office/drawing/2014/main" id="{785CD156-8CB4-4D0C-AED8-0D8F475830C4}"/>
              </a:ext>
            </a:extLst>
          </p:cNvPr>
          <p:cNvSpPr/>
          <p:nvPr/>
        </p:nvSpPr>
        <p:spPr>
          <a:xfrm>
            <a:off x="3752003" y="3087783"/>
            <a:ext cx="1341418" cy="968966"/>
          </a:xfrm>
          <a:custGeom>
            <a:avLst/>
            <a:gdLst/>
            <a:ahLst/>
            <a:cxnLst/>
            <a:rect l="l" t="t" r="r" b="b"/>
            <a:pathLst>
              <a:path w="9344" h="6296" extrusionOk="0">
                <a:moveTo>
                  <a:pt x="6153" y="0"/>
                </a:moveTo>
                <a:cubicBezTo>
                  <a:pt x="5508" y="0"/>
                  <a:pt x="4822" y="102"/>
                  <a:pt x="4234" y="279"/>
                </a:cubicBezTo>
                <a:cubicBezTo>
                  <a:pt x="1" y="795"/>
                  <a:pt x="1112" y="6295"/>
                  <a:pt x="4560" y="6295"/>
                </a:cubicBezTo>
                <a:cubicBezTo>
                  <a:pt x="4985" y="6295"/>
                  <a:pt x="5447" y="6214"/>
                  <a:pt x="5936" y="6027"/>
                </a:cubicBezTo>
                <a:cubicBezTo>
                  <a:pt x="7428" y="5599"/>
                  <a:pt x="9344" y="2195"/>
                  <a:pt x="8276" y="703"/>
                </a:cubicBezTo>
                <a:cubicBezTo>
                  <a:pt x="7903" y="204"/>
                  <a:pt x="7067" y="0"/>
                  <a:pt x="61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339;p32">
            <a:extLst>
              <a:ext uri="{FF2B5EF4-FFF2-40B4-BE49-F238E27FC236}">
                <a16:creationId xmlns:a16="http://schemas.microsoft.com/office/drawing/2014/main" id="{757439FA-90F6-442A-940A-BD1CAB4F39F1}"/>
              </a:ext>
            </a:extLst>
          </p:cNvPr>
          <p:cNvGrpSpPr/>
          <p:nvPr/>
        </p:nvGrpSpPr>
        <p:grpSpPr>
          <a:xfrm>
            <a:off x="4157501" y="3391359"/>
            <a:ext cx="647109" cy="408784"/>
            <a:chOff x="2855150" y="2720775"/>
            <a:chExt cx="368050" cy="232500"/>
          </a:xfrm>
        </p:grpSpPr>
        <p:sp>
          <p:nvSpPr>
            <p:cNvPr id="18" name="Google Shape;340;p32">
              <a:extLst>
                <a:ext uri="{FF2B5EF4-FFF2-40B4-BE49-F238E27FC236}">
                  <a16:creationId xmlns:a16="http://schemas.microsoft.com/office/drawing/2014/main" id="{159E387A-6E83-43A8-850B-5079345821FD}"/>
                </a:ext>
              </a:extLst>
            </p:cNvPr>
            <p:cNvSpPr/>
            <p:nvPr/>
          </p:nvSpPr>
          <p:spPr>
            <a:xfrm>
              <a:off x="2855150" y="2720775"/>
              <a:ext cx="368050" cy="232500"/>
            </a:xfrm>
            <a:custGeom>
              <a:avLst/>
              <a:gdLst/>
              <a:ahLst/>
              <a:cxnLst/>
              <a:rect l="l" t="t" r="r" b="b"/>
              <a:pathLst>
                <a:path w="14722" h="9300" extrusionOk="0">
                  <a:moveTo>
                    <a:pt x="7358" y="3802"/>
                  </a:moveTo>
                  <a:cubicBezTo>
                    <a:pt x="7829" y="3802"/>
                    <a:pt x="8208" y="4181"/>
                    <a:pt x="8208" y="4651"/>
                  </a:cubicBezTo>
                  <a:cubicBezTo>
                    <a:pt x="8208" y="5016"/>
                    <a:pt x="7976" y="5330"/>
                    <a:pt x="7653" y="5453"/>
                  </a:cubicBezTo>
                  <a:lnTo>
                    <a:pt x="7653" y="4356"/>
                  </a:lnTo>
                  <a:cubicBezTo>
                    <a:pt x="7653" y="4196"/>
                    <a:pt x="7520" y="4067"/>
                    <a:pt x="7358" y="4067"/>
                  </a:cubicBezTo>
                  <a:cubicBezTo>
                    <a:pt x="7198" y="4067"/>
                    <a:pt x="7065" y="4196"/>
                    <a:pt x="7065" y="4356"/>
                  </a:cubicBezTo>
                  <a:lnTo>
                    <a:pt x="7065" y="5453"/>
                  </a:lnTo>
                  <a:cubicBezTo>
                    <a:pt x="6742" y="5330"/>
                    <a:pt x="6509" y="5016"/>
                    <a:pt x="6509" y="4651"/>
                  </a:cubicBezTo>
                  <a:cubicBezTo>
                    <a:pt x="6509" y="4181"/>
                    <a:pt x="6889" y="3802"/>
                    <a:pt x="7358" y="3802"/>
                  </a:cubicBezTo>
                  <a:close/>
                  <a:moveTo>
                    <a:pt x="3132" y="3815"/>
                  </a:moveTo>
                  <a:cubicBezTo>
                    <a:pt x="3393" y="3958"/>
                    <a:pt x="3577" y="4281"/>
                    <a:pt x="3577" y="4651"/>
                  </a:cubicBezTo>
                  <a:cubicBezTo>
                    <a:pt x="3577" y="5026"/>
                    <a:pt x="3393" y="5348"/>
                    <a:pt x="3132" y="5486"/>
                  </a:cubicBezTo>
                  <a:lnTo>
                    <a:pt x="3132" y="3815"/>
                  </a:lnTo>
                  <a:close/>
                  <a:moveTo>
                    <a:pt x="11591" y="3815"/>
                  </a:moveTo>
                  <a:lnTo>
                    <a:pt x="11591" y="5486"/>
                  </a:lnTo>
                  <a:cubicBezTo>
                    <a:pt x="11325" y="5348"/>
                    <a:pt x="11144" y="5026"/>
                    <a:pt x="11144" y="4651"/>
                  </a:cubicBezTo>
                  <a:cubicBezTo>
                    <a:pt x="11144" y="4281"/>
                    <a:pt x="11325" y="3958"/>
                    <a:pt x="11591" y="3815"/>
                  </a:cubicBezTo>
                  <a:close/>
                  <a:moveTo>
                    <a:pt x="1087" y="3550"/>
                  </a:moveTo>
                  <a:lnTo>
                    <a:pt x="1087" y="5751"/>
                  </a:lnTo>
                  <a:lnTo>
                    <a:pt x="584" y="5751"/>
                  </a:lnTo>
                  <a:lnTo>
                    <a:pt x="584" y="3550"/>
                  </a:lnTo>
                  <a:close/>
                  <a:moveTo>
                    <a:pt x="14133" y="3550"/>
                  </a:moveTo>
                  <a:lnTo>
                    <a:pt x="14133" y="5751"/>
                  </a:lnTo>
                  <a:lnTo>
                    <a:pt x="13631" y="5751"/>
                  </a:lnTo>
                  <a:lnTo>
                    <a:pt x="13631" y="3550"/>
                  </a:lnTo>
                  <a:close/>
                  <a:moveTo>
                    <a:pt x="2543" y="2506"/>
                  </a:moveTo>
                  <a:lnTo>
                    <a:pt x="2543" y="3451"/>
                  </a:lnTo>
                  <a:lnTo>
                    <a:pt x="2543" y="5856"/>
                  </a:lnTo>
                  <a:lnTo>
                    <a:pt x="2543" y="6800"/>
                  </a:lnTo>
                  <a:lnTo>
                    <a:pt x="584" y="6800"/>
                  </a:lnTo>
                  <a:lnTo>
                    <a:pt x="584" y="6340"/>
                  </a:lnTo>
                  <a:lnTo>
                    <a:pt x="1381" y="6340"/>
                  </a:lnTo>
                  <a:cubicBezTo>
                    <a:pt x="1542" y="6340"/>
                    <a:pt x="1676" y="6206"/>
                    <a:pt x="1676" y="6046"/>
                  </a:cubicBezTo>
                  <a:lnTo>
                    <a:pt x="1676" y="3256"/>
                  </a:lnTo>
                  <a:cubicBezTo>
                    <a:pt x="1676" y="3095"/>
                    <a:pt x="1542" y="2967"/>
                    <a:pt x="1381" y="2967"/>
                  </a:cubicBezTo>
                  <a:lnTo>
                    <a:pt x="584" y="2967"/>
                  </a:lnTo>
                  <a:lnTo>
                    <a:pt x="584" y="2506"/>
                  </a:lnTo>
                  <a:close/>
                  <a:moveTo>
                    <a:pt x="14133" y="2506"/>
                  </a:moveTo>
                  <a:lnTo>
                    <a:pt x="14133" y="2967"/>
                  </a:lnTo>
                  <a:lnTo>
                    <a:pt x="13336" y="2967"/>
                  </a:lnTo>
                  <a:cubicBezTo>
                    <a:pt x="13176" y="2967"/>
                    <a:pt x="13042" y="3095"/>
                    <a:pt x="13042" y="3256"/>
                  </a:cubicBezTo>
                  <a:lnTo>
                    <a:pt x="13042" y="6046"/>
                  </a:lnTo>
                  <a:cubicBezTo>
                    <a:pt x="13042" y="6206"/>
                    <a:pt x="13176" y="6340"/>
                    <a:pt x="13336" y="6340"/>
                  </a:cubicBezTo>
                  <a:lnTo>
                    <a:pt x="14133" y="6340"/>
                  </a:lnTo>
                  <a:lnTo>
                    <a:pt x="14133" y="6800"/>
                  </a:lnTo>
                  <a:lnTo>
                    <a:pt x="12174" y="6800"/>
                  </a:lnTo>
                  <a:lnTo>
                    <a:pt x="12174" y="5856"/>
                  </a:lnTo>
                  <a:lnTo>
                    <a:pt x="12174" y="3451"/>
                  </a:lnTo>
                  <a:lnTo>
                    <a:pt x="12174" y="2506"/>
                  </a:lnTo>
                  <a:close/>
                  <a:moveTo>
                    <a:pt x="14133" y="590"/>
                  </a:moveTo>
                  <a:lnTo>
                    <a:pt x="14133" y="1918"/>
                  </a:lnTo>
                  <a:lnTo>
                    <a:pt x="11884" y="1918"/>
                  </a:lnTo>
                  <a:cubicBezTo>
                    <a:pt x="11718" y="1918"/>
                    <a:pt x="11591" y="2050"/>
                    <a:pt x="11591" y="2212"/>
                  </a:cubicBezTo>
                  <a:lnTo>
                    <a:pt x="11591" y="3195"/>
                  </a:lnTo>
                  <a:cubicBezTo>
                    <a:pt x="10997" y="3346"/>
                    <a:pt x="10557" y="3939"/>
                    <a:pt x="10557" y="4651"/>
                  </a:cubicBezTo>
                  <a:cubicBezTo>
                    <a:pt x="10557" y="5363"/>
                    <a:pt x="10997" y="5960"/>
                    <a:pt x="11591" y="6112"/>
                  </a:cubicBezTo>
                  <a:lnTo>
                    <a:pt x="11591" y="7089"/>
                  </a:lnTo>
                  <a:cubicBezTo>
                    <a:pt x="11591" y="7255"/>
                    <a:pt x="11718" y="7384"/>
                    <a:pt x="11884" y="7384"/>
                  </a:cubicBezTo>
                  <a:lnTo>
                    <a:pt x="14133" y="7384"/>
                  </a:lnTo>
                  <a:lnTo>
                    <a:pt x="14133" y="8717"/>
                  </a:lnTo>
                  <a:lnTo>
                    <a:pt x="7653" y="8717"/>
                  </a:lnTo>
                  <a:lnTo>
                    <a:pt x="7653" y="6059"/>
                  </a:lnTo>
                  <a:cubicBezTo>
                    <a:pt x="8302" y="5922"/>
                    <a:pt x="8796" y="5343"/>
                    <a:pt x="8796" y="4651"/>
                  </a:cubicBezTo>
                  <a:cubicBezTo>
                    <a:pt x="8796" y="3859"/>
                    <a:pt x="8151" y="3213"/>
                    <a:pt x="7358" y="3213"/>
                  </a:cubicBezTo>
                  <a:cubicBezTo>
                    <a:pt x="6566" y="3213"/>
                    <a:pt x="5922" y="3859"/>
                    <a:pt x="5922" y="4651"/>
                  </a:cubicBezTo>
                  <a:cubicBezTo>
                    <a:pt x="5922" y="5343"/>
                    <a:pt x="6415" y="5922"/>
                    <a:pt x="7065" y="6059"/>
                  </a:cubicBezTo>
                  <a:lnTo>
                    <a:pt x="7065" y="8717"/>
                  </a:lnTo>
                  <a:lnTo>
                    <a:pt x="584" y="8717"/>
                  </a:lnTo>
                  <a:lnTo>
                    <a:pt x="584" y="7384"/>
                  </a:lnTo>
                  <a:lnTo>
                    <a:pt x="2837" y="7384"/>
                  </a:lnTo>
                  <a:cubicBezTo>
                    <a:pt x="2999" y="7384"/>
                    <a:pt x="3132" y="7255"/>
                    <a:pt x="3132" y="7089"/>
                  </a:cubicBezTo>
                  <a:lnTo>
                    <a:pt x="3132" y="6112"/>
                  </a:lnTo>
                  <a:cubicBezTo>
                    <a:pt x="3719" y="5960"/>
                    <a:pt x="4161" y="5363"/>
                    <a:pt x="4161" y="4651"/>
                  </a:cubicBezTo>
                  <a:cubicBezTo>
                    <a:pt x="4161" y="3939"/>
                    <a:pt x="3719" y="3346"/>
                    <a:pt x="3132" y="3195"/>
                  </a:cubicBezTo>
                  <a:lnTo>
                    <a:pt x="3132" y="2212"/>
                  </a:lnTo>
                  <a:cubicBezTo>
                    <a:pt x="3132" y="2050"/>
                    <a:pt x="2999" y="1918"/>
                    <a:pt x="2837" y="1918"/>
                  </a:cubicBezTo>
                  <a:lnTo>
                    <a:pt x="584" y="1918"/>
                  </a:lnTo>
                  <a:lnTo>
                    <a:pt x="584" y="590"/>
                  </a:lnTo>
                  <a:lnTo>
                    <a:pt x="7065" y="590"/>
                  </a:lnTo>
                  <a:lnTo>
                    <a:pt x="7065" y="1424"/>
                  </a:lnTo>
                  <a:cubicBezTo>
                    <a:pt x="7065" y="1586"/>
                    <a:pt x="7198" y="1719"/>
                    <a:pt x="7358" y="1719"/>
                  </a:cubicBezTo>
                  <a:cubicBezTo>
                    <a:pt x="7520" y="1719"/>
                    <a:pt x="7653" y="1586"/>
                    <a:pt x="7653" y="1424"/>
                  </a:cubicBezTo>
                  <a:lnTo>
                    <a:pt x="7653" y="590"/>
                  </a:lnTo>
                  <a:close/>
                  <a:moveTo>
                    <a:pt x="290" y="1"/>
                  </a:moveTo>
                  <a:cubicBezTo>
                    <a:pt x="128" y="1"/>
                    <a:pt x="1" y="134"/>
                    <a:pt x="1" y="296"/>
                  </a:cubicBezTo>
                  <a:lnTo>
                    <a:pt x="1" y="2212"/>
                  </a:lnTo>
                  <a:lnTo>
                    <a:pt x="1" y="3256"/>
                  </a:lnTo>
                  <a:lnTo>
                    <a:pt x="1" y="6046"/>
                  </a:lnTo>
                  <a:lnTo>
                    <a:pt x="1" y="7094"/>
                  </a:lnTo>
                  <a:lnTo>
                    <a:pt x="1" y="9006"/>
                  </a:lnTo>
                  <a:cubicBezTo>
                    <a:pt x="1" y="9167"/>
                    <a:pt x="128" y="9300"/>
                    <a:pt x="290" y="9300"/>
                  </a:cubicBezTo>
                  <a:lnTo>
                    <a:pt x="14428" y="9300"/>
                  </a:lnTo>
                  <a:cubicBezTo>
                    <a:pt x="14589" y="9300"/>
                    <a:pt x="14722" y="9167"/>
                    <a:pt x="14722" y="9006"/>
                  </a:cubicBezTo>
                  <a:lnTo>
                    <a:pt x="14722" y="7089"/>
                  </a:lnTo>
                  <a:lnTo>
                    <a:pt x="14722" y="6046"/>
                  </a:lnTo>
                  <a:lnTo>
                    <a:pt x="14722" y="3256"/>
                  </a:lnTo>
                  <a:lnTo>
                    <a:pt x="14722" y="2212"/>
                  </a:lnTo>
                  <a:lnTo>
                    <a:pt x="14722" y="296"/>
                  </a:lnTo>
                  <a:cubicBezTo>
                    <a:pt x="14722" y="134"/>
                    <a:pt x="14589" y="1"/>
                    <a:pt x="14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1;p32">
              <a:extLst>
                <a:ext uri="{FF2B5EF4-FFF2-40B4-BE49-F238E27FC236}">
                  <a16:creationId xmlns:a16="http://schemas.microsoft.com/office/drawing/2014/main" id="{76BB9649-8C83-4C63-9AA9-C956B55D7298}"/>
                </a:ext>
              </a:extLst>
            </p:cNvPr>
            <p:cNvSpPr/>
            <p:nvPr/>
          </p:nvSpPr>
          <p:spPr>
            <a:xfrm>
              <a:off x="3031750" y="2770375"/>
              <a:ext cx="14750" cy="24225"/>
            </a:xfrm>
            <a:custGeom>
              <a:avLst/>
              <a:gdLst/>
              <a:ahLst/>
              <a:cxnLst/>
              <a:rect l="l" t="t" r="r" b="b"/>
              <a:pathLst>
                <a:path w="590" h="969" extrusionOk="0">
                  <a:moveTo>
                    <a:pt x="294" y="0"/>
                  </a:moveTo>
                  <a:cubicBezTo>
                    <a:pt x="134" y="0"/>
                    <a:pt x="1" y="129"/>
                    <a:pt x="1" y="294"/>
                  </a:cubicBezTo>
                  <a:lnTo>
                    <a:pt x="1" y="674"/>
                  </a:lnTo>
                  <a:cubicBezTo>
                    <a:pt x="1" y="835"/>
                    <a:pt x="134" y="968"/>
                    <a:pt x="294" y="968"/>
                  </a:cubicBezTo>
                  <a:cubicBezTo>
                    <a:pt x="456" y="968"/>
                    <a:pt x="589" y="835"/>
                    <a:pt x="589" y="674"/>
                  </a:cubicBezTo>
                  <a:lnTo>
                    <a:pt x="589" y="294"/>
                  </a:lnTo>
                  <a:cubicBezTo>
                    <a:pt x="589" y="129"/>
                    <a:pt x="456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2;p32">
              <a:extLst>
                <a:ext uri="{FF2B5EF4-FFF2-40B4-BE49-F238E27FC236}">
                  <a16:creationId xmlns:a16="http://schemas.microsoft.com/office/drawing/2014/main" id="{080DBF2B-D005-438B-9C83-A2D91E4A434B}"/>
                </a:ext>
              </a:extLst>
            </p:cNvPr>
            <p:cNvSpPr/>
            <p:nvPr/>
          </p:nvSpPr>
          <p:spPr>
            <a:xfrm>
              <a:off x="2900450" y="282967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0"/>
                  </a:moveTo>
                  <a:cubicBezTo>
                    <a:pt x="219" y="0"/>
                    <a:pt x="143" y="34"/>
                    <a:pt x="86" y="91"/>
                  </a:cubicBezTo>
                  <a:cubicBezTo>
                    <a:pt x="34" y="142"/>
                    <a:pt x="0" y="219"/>
                    <a:pt x="0" y="295"/>
                  </a:cubicBezTo>
                  <a:cubicBezTo>
                    <a:pt x="0" y="376"/>
                    <a:pt x="34" y="451"/>
                    <a:pt x="86" y="503"/>
                  </a:cubicBezTo>
                  <a:cubicBezTo>
                    <a:pt x="143" y="560"/>
                    <a:pt x="219" y="589"/>
                    <a:pt x="295" y="589"/>
                  </a:cubicBezTo>
                  <a:cubicBezTo>
                    <a:pt x="370" y="589"/>
                    <a:pt x="447" y="560"/>
                    <a:pt x="499" y="503"/>
                  </a:cubicBezTo>
                  <a:cubicBezTo>
                    <a:pt x="556" y="451"/>
                    <a:pt x="589" y="376"/>
                    <a:pt x="589" y="295"/>
                  </a:cubicBezTo>
                  <a:cubicBezTo>
                    <a:pt x="589" y="219"/>
                    <a:pt x="556" y="142"/>
                    <a:pt x="499" y="91"/>
                  </a:cubicBezTo>
                  <a:cubicBezTo>
                    <a:pt x="447" y="34"/>
                    <a:pt x="370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3;p32">
              <a:extLst>
                <a:ext uri="{FF2B5EF4-FFF2-40B4-BE49-F238E27FC236}">
                  <a16:creationId xmlns:a16="http://schemas.microsoft.com/office/drawing/2014/main" id="{61C751C7-3631-49CA-AD01-71D09339A134}"/>
                </a:ext>
              </a:extLst>
            </p:cNvPr>
            <p:cNvSpPr/>
            <p:nvPr/>
          </p:nvSpPr>
          <p:spPr>
            <a:xfrm>
              <a:off x="3163175" y="2829675"/>
              <a:ext cx="14600" cy="14725"/>
            </a:xfrm>
            <a:custGeom>
              <a:avLst/>
              <a:gdLst/>
              <a:ahLst/>
              <a:cxnLst/>
              <a:rect l="l" t="t" r="r" b="b"/>
              <a:pathLst>
                <a:path w="584" h="589" extrusionOk="0">
                  <a:moveTo>
                    <a:pt x="294" y="0"/>
                  </a:moveTo>
                  <a:cubicBezTo>
                    <a:pt x="213" y="0"/>
                    <a:pt x="137" y="34"/>
                    <a:pt x="86" y="91"/>
                  </a:cubicBezTo>
                  <a:cubicBezTo>
                    <a:pt x="29" y="142"/>
                    <a:pt x="1" y="219"/>
                    <a:pt x="1" y="295"/>
                  </a:cubicBezTo>
                  <a:cubicBezTo>
                    <a:pt x="1" y="376"/>
                    <a:pt x="29" y="451"/>
                    <a:pt x="86" y="503"/>
                  </a:cubicBezTo>
                  <a:cubicBezTo>
                    <a:pt x="137" y="560"/>
                    <a:pt x="213" y="589"/>
                    <a:pt x="294" y="589"/>
                  </a:cubicBezTo>
                  <a:cubicBezTo>
                    <a:pt x="371" y="589"/>
                    <a:pt x="446" y="560"/>
                    <a:pt x="498" y="503"/>
                  </a:cubicBezTo>
                  <a:cubicBezTo>
                    <a:pt x="555" y="451"/>
                    <a:pt x="584" y="376"/>
                    <a:pt x="584" y="295"/>
                  </a:cubicBezTo>
                  <a:cubicBezTo>
                    <a:pt x="584" y="219"/>
                    <a:pt x="555" y="142"/>
                    <a:pt x="498" y="91"/>
                  </a:cubicBezTo>
                  <a:cubicBezTo>
                    <a:pt x="446" y="34"/>
                    <a:pt x="371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AD8F2D76-CBE6-4212-ACA4-2407B90694B8}"/>
              </a:ext>
            </a:extLst>
          </p:cNvPr>
          <p:cNvSpPr/>
          <p:nvPr/>
        </p:nvSpPr>
        <p:spPr>
          <a:xfrm>
            <a:off x="5334230" y="2571749"/>
            <a:ext cx="2204254" cy="819609"/>
          </a:xfrm>
          <a:prstGeom prst="rect">
            <a:avLst/>
          </a:prstGeom>
          <a:solidFill>
            <a:srgbClr val="423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262A507-C954-4A56-8260-27681BE89181}"/>
              </a:ext>
            </a:extLst>
          </p:cNvPr>
          <p:cNvSpPr/>
          <p:nvPr/>
        </p:nvSpPr>
        <p:spPr>
          <a:xfrm>
            <a:off x="6866728" y="1951367"/>
            <a:ext cx="538964" cy="453187"/>
          </a:xfrm>
          <a:prstGeom prst="rect">
            <a:avLst/>
          </a:prstGeom>
          <a:solidFill>
            <a:srgbClr val="4237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Google Shape;293;p31">
            <a:extLst>
              <a:ext uri="{FF2B5EF4-FFF2-40B4-BE49-F238E27FC236}">
                <a16:creationId xmlns:a16="http://schemas.microsoft.com/office/drawing/2014/main" id="{8DA92468-EB0F-4E1F-89E3-A6DC23E5EF56}"/>
              </a:ext>
            </a:extLst>
          </p:cNvPr>
          <p:cNvSpPr/>
          <p:nvPr/>
        </p:nvSpPr>
        <p:spPr>
          <a:xfrm>
            <a:off x="6049584" y="2211708"/>
            <a:ext cx="1001686" cy="924494"/>
          </a:xfrm>
          <a:custGeom>
            <a:avLst/>
            <a:gdLst/>
            <a:ahLst/>
            <a:cxnLst/>
            <a:rect l="l" t="t" r="r" b="b"/>
            <a:pathLst>
              <a:path w="20542" h="18959" extrusionOk="0">
                <a:moveTo>
                  <a:pt x="10127" y="1"/>
                </a:moveTo>
                <a:cubicBezTo>
                  <a:pt x="9567" y="1"/>
                  <a:pt x="9003" y="62"/>
                  <a:pt x="8442" y="190"/>
                </a:cubicBezTo>
                <a:cubicBezTo>
                  <a:pt x="3755" y="1261"/>
                  <a:pt x="1" y="6880"/>
                  <a:pt x="1734" y="12334"/>
                </a:cubicBezTo>
                <a:cubicBezTo>
                  <a:pt x="3058" y="16499"/>
                  <a:pt x="7069" y="18958"/>
                  <a:pt x="11019" y="18958"/>
                </a:cubicBezTo>
                <a:cubicBezTo>
                  <a:pt x="11990" y="18958"/>
                  <a:pt x="12959" y="18809"/>
                  <a:pt x="13882" y="18500"/>
                </a:cubicBezTo>
                <a:cubicBezTo>
                  <a:pt x="17218" y="17378"/>
                  <a:pt x="19731" y="14250"/>
                  <a:pt x="20044" y="10885"/>
                </a:cubicBezTo>
                <a:cubicBezTo>
                  <a:pt x="20541" y="5551"/>
                  <a:pt x="15481" y="1"/>
                  <a:pt x="101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95;p31">
            <a:extLst>
              <a:ext uri="{FF2B5EF4-FFF2-40B4-BE49-F238E27FC236}">
                <a16:creationId xmlns:a16="http://schemas.microsoft.com/office/drawing/2014/main" id="{CC892525-1BDE-4587-A915-09C4838B0ED6}"/>
              </a:ext>
            </a:extLst>
          </p:cNvPr>
          <p:cNvGrpSpPr/>
          <p:nvPr/>
        </p:nvGrpSpPr>
        <p:grpSpPr>
          <a:xfrm>
            <a:off x="6230424" y="2430214"/>
            <a:ext cx="668734" cy="514882"/>
            <a:chOff x="7767725" y="1563450"/>
            <a:chExt cx="368050" cy="283375"/>
          </a:xfrm>
        </p:grpSpPr>
        <p:sp>
          <p:nvSpPr>
            <p:cNvPr id="26" name="Google Shape;296;p31">
              <a:extLst>
                <a:ext uri="{FF2B5EF4-FFF2-40B4-BE49-F238E27FC236}">
                  <a16:creationId xmlns:a16="http://schemas.microsoft.com/office/drawing/2014/main" id="{7FDC95C4-DB9D-4804-9BA7-5207965AC149}"/>
                </a:ext>
              </a:extLst>
            </p:cNvPr>
            <p:cNvSpPr/>
            <p:nvPr/>
          </p:nvSpPr>
          <p:spPr>
            <a:xfrm>
              <a:off x="7767725" y="1563450"/>
              <a:ext cx="368050" cy="283375"/>
            </a:xfrm>
            <a:custGeom>
              <a:avLst/>
              <a:gdLst/>
              <a:ahLst/>
              <a:cxnLst/>
              <a:rect l="l" t="t" r="r" b="b"/>
              <a:pathLst>
                <a:path w="14722" h="11335" extrusionOk="0">
                  <a:moveTo>
                    <a:pt x="14134" y="585"/>
                  </a:moveTo>
                  <a:lnTo>
                    <a:pt x="14134" y="8308"/>
                  </a:lnTo>
                  <a:lnTo>
                    <a:pt x="585" y="8308"/>
                  </a:lnTo>
                  <a:lnTo>
                    <a:pt x="585" y="585"/>
                  </a:lnTo>
                  <a:close/>
                  <a:moveTo>
                    <a:pt x="3607" y="8891"/>
                  </a:moveTo>
                  <a:lnTo>
                    <a:pt x="3607" y="10747"/>
                  </a:lnTo>
                  <a:lnTo>
                    <a:pt x="2933" y="10747"/>
                  </a:lnTo>
                  <a:lnTo>
                    <a:pt x="2933" y="8891"/>
                  </a:lnTo>
                  <a:close/>
                  <a:moveTo>
                    <a:pt x="11790" y="8891"/>
                  </a:moveTo>
                  <a:lnTo>
                    <a:pt x="11790" y="10747"/>
                  </a:lnTo>
                  <a:lnTo>
                    <a:pt x="11117" y="10747"/>
                  </a:lnTo>
                  <a:lnTo>
                    <a:pt x="11117" y="8891"/>
                  </a:lnTo>
                  <a:close/>
                  <a:moveTo>
                    <a:pt x="290" y="1"/>
                  </a:moveTo>
                  <a:cubicBezTo>
                    <a:pt x="130" y="1"/>
                    <a:pt x="1" y="130"/>
                    <a:pt x="1" y="290"/>
                  </a:cubicBezTo>
                  <a:lnTo>
                    <a:pt x="1" y="8597"/>
                  </a:lnTo>
                  <a:cubicBezTo>
                    <a:pt x="1" y="8764"/>
                    <a:pt x="130" y="8891"/>
                    <a:pt x="290" y="8891"/>
                  </a:cubicBezTo>
                  <a:lnTo>
                    <a:pt x="2344" y="8891"/>
                  </a:lnTo>
                  <a:lnTo>
                    <a:pt x="2344" y="11041"/>
                  </a:lnTo>
                  <a:cubicBezTo>
                    <a:pt x="2344" y="11202"/>
                    <a:pt x="2477" y="11334"/>
                    <a:pt x="2639" y="11334"/>
                  </a:cubicBezTo>
                  <a:lnTo>
                    <a:pt x="3901" y="11334"/>
                  </a:lnTo>
                  <a:cubicBezTo>
                    <a:pt x="4062" y="11334"/>
                    <a:pt x="4194" y="11202"/>
                    <a:pt x="4194" y="11041"/>
                  </a:cubicBezTo>
                  <a:lnTo>
                    <a:pt x="4194" y="8891"/>
                  </a:lnTo>
                  <a:lnTo>
                    <a:pt x="10528" y="8891"/>
                  </a:lnTo>
                  <a:lnTo>
                    <a:pt x="10528" y="11041"/>
                  </a:lnTo>
                  <a:cubicBezTo>
                    <a:pt x="10528" y="11202"/>
                    <a:pt x="10662" y="11334"/>
                    <a:pt x="10822" y="11334"/>
                  </a:cubicBezTo>
                  <a:lnTo>
                    <a:pt x="12085" y="11334"/>
                  </a:lnTo>
                  <a:cubicBezTo>
                    <a:pt x="12245" y="11334"/>
                    <a:pt x="12374" y="11202"/>
                    <a:pt x="12374" y="11041"/>
                  </a:cubicBezTo>
                  <a:lnTo>
                    <a:pt x="12374" y="8891"/>
                  </a:lnTo>
                  <a:lnTo>
                    <a:pt x="14428" y="8891"/>
                  </a:lnTo>
                  <a:cubicBezTo>
                    <a:pt x="14590" y="8891"/>
                    <a:pt x="14722" y="8764"/>
                    <a:pt x="14722" y="8597"/>
                  </a:cubicBezTo>
                  <a:lnTo>
                    <a:pt x="14722" y="290"/>
                  </a:lnTo>
                  <a:cubicBezTo>
                    <a:pt x="14722" y="130"/>
                    <a:pt x="14590" y="1"/>
                    <a:pt x="14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7;p31">
              <a:extLst>
                <a:ext uri="{FF2B5EF4-FFF2-40B4-BE49-F238E27FC236}">
                  <a16:creationId xmlns:a16="http://schemas.microsoft.com/office/drawing/2014/main" id="{304F5CCE-1492-4D66-B729-6874DBDD6DF3}"/>
                </a:ext>
              </a:extLst>
            </p:cNvPr>
            <p:cNvSpPr/>
            <p:nvPr/>
          </p:nvSpPr>
          <p:spPr>
            <a:xfrm>
              <a:off x="7820050" y="1625600"/>
              <a:ext cx="48425" cy="47000"/>
            </a:xfrm>
            <a:custGeom>
              <a:avLst/>
              <a:gdLst/>
              <a:ahLst/>
              <a:cxnLst/>
              <a:rect l="l" t="t" r="r" b="b"/>
              <a:pathLst>
                <a:path w="1937" h="1880" extrusionOk="0">
                  <a:moveTo>
                    <a:pt x="321" y="0"/>
                  </a:moveTo>
                  <a:cubicBezTo>
                    <a:pt x="246" y="0"/>
                    <a:pt x="171" y="29"/>
                    <a:pt x="114" y="86"/>
                  </a:cubicBezTo>
                  <a:cubicBezTo>
                    <a:pt x="1" y="200"/>
                    <a:pt x="1" y="390"/>
                    <a:pt x="114" y="504"/>
                  </a:cubicBezTo>
                  <a:lnTo>
                    <a:pt x="570" y="955"/>
                  </a:lnTo>
                  <a:lnTo>
                    <a:pt x="204" y="1320"/>
                  </a:lnTo>
                  <a:cubicBezTo>
                    <a:pt x="91" y="1434"/>
                    <a:pt x="91" y="1618"/>
                    <a:pt x="204" y="1732"/>
                  </a:cubicBezTo>
                  <a:cubicBezTo>
                    <a:pt x="261" y="1789"/>
                    <a:pt x="337" y="1818"/>
                    <a:pt x="408" y="1818"/>
                  </a:cubicBezTo>
                  <a:cubicBezTo>
                    <a:pt x="485" y="1818"/>
                    <a:pt x="560" y="1789"/>
                    <a:pt x="617" y="1732"/>
                  </a:cubicBezTo>
                  <a:lnTo>
                    <a:pt x="982" y="1372"/>
                  </a:lnTo>
                  <a:lnTo>
                    <a:pt x="1405" y="1794"/>
                  </a:lnTo>
                  <a:cubicBezTo>
                    <a:pt x="1461" y="1851"/>
                    <a:pt x="1538" y="1879"/>
                    <a:pt x="1613" y="1879"/>
                  </a:cubicBezTo>
                  <a:cubicBezTo>
                    <a:pt x="1689" y="1879"/>
                    <a:pt x="1765" y="1851"/>
                    <a:pt x="1822" y="1794"/>
                  </a:cubicBezTo>
                  <a:cubicBezTo>
                    <a:pt x="1936" y="1680"/>
                    <a:pt x="1936" y="1491"/>
                    <a:pt x="1822" y="1377"/>
                  </a:cubicBezTo>
                  <a:lnTo>
                    <a:pt x="1395" y="955"/>
                  </a:lnTo>
                  <a:lnTo>
                    <a:pt x="1775" y="575"/>
                  </a:lnTo>
                  <a:cubicBezTo>
                    <a:pt x="1888" y="462"/>
                    <a:pt x="1888" y="276"/>
                    <a:pt x="1775" y="162"/>
                  </a:cubicBezTo>
                  <a:cubicBezTo>
                    <a:pt x="1718" y="105"/>
                    <a:pt x="1643" y="77"/>
                    <a:pt x="1568" y="77"/>
                  </a:cubicBezTo>
                  <a:cubicBezTo>
                    <a:pt x="1493" y="77"/>
                    <a:pt x="1418" y="105"/>
                    <a:pt x="1361" y="162"/>
                  </a:cubicBezTo>
                  <a:lnTo>
                    <a:pt x="982" y="541"/>
                  </a:lnTo>
                  <a:lnTo>
                    <a:pt x="531" y="86"/>
                  </a:lnTo>
                  <a:cubicBezTo>
                    <a:pt x="472" y="29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8;p31">
              <a:extLst>
                <a:ext uri="{FF2B5EF4-FFF2-40B4-BE49-F238E27FC236}">
                  <a16:creationId xmlns:a16="http://schemas.microsoft.com/office/drawing/2014/main" id="{A0CEA7C9-2298-4BE6-9595-069579C78399}"/>
                </a:ext>
              </a:extLst>
            </p:cNvPr>
            <p:cNvSpPr/>
            <p:nvPr/>
          </p:nvSpPr>
          <p:spPr>
            <a:xfrm>
              <a:off x="7875800" y="1699750"/>
              <a:ext cx="48400" cy="46850"/>
            </a:xfrm>
            <a:custGeom>
              <a:avLst/>
              <a:gdLst/>
              <a:ahLst/>
              <a:cxnLst/>
              <a:rect l="l" t="t" r="r" b="b"/>
              <a:pathLst>
                <a:path w="1936" h="1874" extrusionOk="0">
                  <a:moveTo>
                    <a:pt x="320" y="0"/>
                  </a:moveTo>
                  <a:cubicBezTo>
                    <a:pt x="245" y="0"/>
                    <a:pt x="171" y="29"/>
                    <a:pt x="114" y="86"/>
                  </a:cubicBezTo>
                  <a:cubicBezTo>
                    <a:pt x="0" y="200"/>
                    <a:pt x="0" y="384"/>
                    <a:pt x="114" y="498"/>
                  </a:cubicBezTo>
                  <a:lnTo>
                    <a:pt x="565" y="949"/>
                  </a:lnTo>
                  <a:lnTo>
                    <a:pt x="204" y="1314"/>
                  </a:lnTo>
                  <a:cubicBezTo>
                    <a:pt x="85" y="1428"/>
                    <a:pt x="85" y="1617"/>
                    <a:pt x="204" y="1731"/>
                  </a:cubicBezTo>
                  <a:cubicBezTo>
                    <a:pt x="261" y="1788"/>
                    <a:pt x="332" y="1817"/>
                    <a:pt x="408" y="1817"/>
                  </a:cubicBezTo>
                  <a:cubicBezTo>
                    <a:pt x="484" y="1817"/>
                    <a:pt x="560" y="1788"/>
                    <a:pt x="617" y="1731"/>
                  </a:cubicBezTo>
                  <a:lnTo>
                    <a:pt x="981" y="1367"/>
                  </a:lnTo>
                  <a:lnTo>
                    <a:pt x="1404" y="1788"/>
                  </a:lnTo>
                  <a:cubicBezTo>
                    <a:pt x="1461" y="1845"/>
                    <a:pt x="1537" y="1873"/>
                    <a:pt x="1613" y="1873"/>
                  </a:cubicBezTo>
                  <a:cubicBezTo>
                    <a:pt x="1689" y="1873"/>
                    <a:pt x="1760" y="1845"/>
                    <a:pt x="1817" y="1788"/>
                  </a:cubicBezTo>
                  <a:cubicBezTo>
                    <a:pt x="1936" y="1674"/>
                    <a:pt x="1936" y="1490"/>
                    <a:pt x="1817" y="1376"/>
                  </a:cubicBezTo>
                  <a:lnTo>
                    <a:pt x="1395" y="949"/>
                  </a:lnTo>
                  <a:lnTo>
                    <a:pt x="1774" y="574"/>
                  </a:lnTo>
                  <a:cubicBezTo>
                    <a:pt x="1888" y="456"/>
                    <a:pt x="1888" y="270"/>
                    <a:pt x="1774" y="156"/>
                  </a:cubicBezTo>
                  <a:cubicBezTo>
                    <a:pt x="1717" y="100"/>
                    <a:pt x="1642" y="71"/>
                    <a:pt x="1568" y="71"/>
                  </a:cubicBezTo>
                  <a:cubicBezTo>
                    <a:pt x="1493" y="71"/>
                    <a:pt x="1419" y="100"/>
                    <a:pt x="1362" y="156"/>
                  </a:cubicBezTo>
                  <a:lnTo>
                    <a:pt x="981" y="536"/>
                  </a:lnTo>
                  <a:lnTo>
                    <a:pt x="526" y="86"/>
                  </a:lnTo>
                  <a:cubicBezTo>
                    <a:pt x="469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9;p31">
              <a:extLst>
                <a:ext uri="{FF2B5EF4-FFF2-40B4-BE49-F238E27FC236}">
                  <a16:creationId xmlns:a16="http://schemas.microsoft.com/office/drawing/2014/main" id="{964C1A3A-9DD5-4086-B1B3-34AD312893F8}"/>
                </a:ext>
              </a:extLst>
            </p:cNvPr>
            <p:cNvSpPr/>
            <p:nvPr/>
          </p:nvSpPr>
          <p:spPr>
            <a:xfrm>
              <a:off x="7881000" y="1623750"/>
              <a:ext cx="30025" cy="26075"/>
            </a:xfrm>
            <a:custGeom>
              <a:avLst/>
              <a:gdLst/>
              <a:ahLst/>
              <a:cxnLst/>
              <a:rect l="l" t="t" r="r" b="b"/>
              <a:pathLst>
                <a:path w="1201" h="1043" extrusionOk="0">
                  <a:moveTo>
                    <a:pt x="867" y="1"/>
                  </a:moveTo>
                  <a:cubicBezTo>
                    <a:pt x="811" y="1"/>
                    <a:pt x="753" y="17"/>
                    <a:pt x="703" y="52"/>
                  </a:cubicBezTo>
                  <a:cubicBezTo>
                    <a:pt x="495" y="199"/>
                    <a:pt x="295" y="359"/>
                    <a:pt x="114" y="545"/>
                  </a:cubicBezTo>
                  <a:cubicBezTo>
                    <a:pt x="0" y="659"/>
                    <a:pt x="0" y="843"/>
                    <a:pt x="114" y="957"/>
                  </a:cubicBezTo>
                  <a:cubicBezTo>
                    <a:pt x="171" y="1014"/>
                    <a:pt x="247" y="1042"/>
                    <a:pt x="318" y="1042"/>
                  </a:cubicBezTo>
                  <a:cubicBezTo>
                    <a:pt x="394" y="1042"/>
                    <a:pt x="471" y="1014"/>
                    <a:pt x="528" y="957"/>
                  </a:cubicBezTo>
                  <a:cubicBezTo>
                    <a:pt x="684" y="801"/>
                    <a:pt x="854" y="659"/>
                    <a:pt x="1035" y="536"/>
                  </a:cubicBezTo>
                  <a:cubicBezTo>
                    <a:pt x="1167" y="440"/>
                    <a:pt x="1200" y="260"/>
                    <a:pt x="1111" y="127"/>
                  </a:cubicBezTo>
                  <a:cubicBezTo>
                    <a:pt x="1052" y="45"/>
                    <a:pt x="960" y="1"/>
                    <a:pt x="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0;p31">
              <a:extLst>
                <a:ext uri="{FF2B5EF4-FFF2-40B4-BE49-F238E27FC236}">
                  <a16:creationId xmlns:a16="http://schemas.microsoft.com/office/drawing/2014/main" id="{4CE1AA42-3D13-44E8-BB9F-6C66BFA5E2B4}"/>
                </a:ext>
              </a:extLst>
            </p:cNvPr>
            <p:cNvSpPr/>
            <p:nvPr/>
          </p:nvSpPr>
          <p:spPr>
            <a:xfrm>
              <a:off x="7917775" y="1606175"/>
              <a:ext cx="108350" cy="35500"/>
            </a:xfrm>
            <a:custGeom>
              <a:avLst/>
              <a:gdLst/>
              <a:ahLst/>
              <a:cxnLst/>
              <a:rect l="l" t="t" r="r" b="b"/>
              <a:pathLst>
                <a:path w="4334" h="1420" extrusionOk="0">
                  <a:moveTo>
                    <a:pt x="1645" y="1"/>
                  </a:moveTo>
                  <a:cubicBezTo>
                    <a:pt x="1167" y="1"/>
                    <a:pt x="689" y="80"/>
                    <a:pt x="233" y="242"/>
                  </a:cubicBezTo>
                  <a:cubicBezTo>
                    <a:pt x="81" y="294"/>
                    <a:pt x="0" y="464"/>
                    <a:pt x="57" y="617"/>
                  </a:cubicBezTo>
                  <a:cubicBezTo>
                    <a:pt x="98" y="735"/>
                    <a:pt x="209" y="811"/>
                    <a:pt x="327" y="811"/>
                  </a:cubicBezTo>
                  <a:cubicBezTo>
                    <a:pt x="361" y="811"/>
                    <a:pt x="394" y="805"/>
                    <a:pt x="427" y="792"/>
                  </a:cubicBezTo>
                  <a:cubicBezTo>
                    <a:pt x="823" y="655"/>
                    <a:pt x="1236" y="587"/>
                    <a:pt x="1647" y="587"/>
                  </a:cubicBezTo>
                  <a:cubicBezTo>
                    <a:pt x="2115" y="587"/>
                    <a:pt x="2581" y="675"/>
                    <a:pt x="3018" y="849"/>
                  </a:cubicBezTo>
                  <a:lnTo>
                    <a:pt x="2965" y="930"/>
                  </a:lnTo>
                  <a:cubicBezTo>
                    <a:pt x="2847" y="1101"/>
                    <a:pt x="2961" y="1338"/>
                    <a:pt x="3169" y="1352"/>
                  </a:cubicBezTo>
                  <a:lnTo>
                    <a:pt x="3981" y="1418"/>
                  </a:lnTo>
                  <a:cubicBezTo>
                    <a:pt x="3987" y="1419"/>
                    <a:pt x="3994" y="1419"/>
                    <a:pt x="4000" y="1419"/>
                  </a:cubicBezTo>
                  <a:cubicBezTo>
                    <a:pt x="4198" y="1419"/>
                    <a:pt x="4333" y="1213"/>
                    <a:pt x="4246" y="1029"/>
                  </a:cubicBezTo>
                  <a:lnTo>
                    <a:pt x="3896" y="294"/>
                  </a:lnTo>
                  <a:cubicBezTo>
                    <a:pt x="3847" y="192"/>
                    <a:pt x="3749" y="139"/>
                    <a:pt x="3649" y="139"/>
                  </a:cubicBezTo>
                  <a:cubicBezTo>
                    <a:pt x="3565" y="139"/>
                    <a:pt x="3480" y="177"/>
                    <a:pt x="3425" y="256"/>
                  </a:cubicBezTo>
                  <a:lnTo>
                    <a:pt x="3359" y="356"/>
                  </a:lnTo>
                  <a:cubicBezTo>
                    <a:pt x="2818" y="121"/>
                    <a:pt x="2232" y="1"/>
                    <a:pt x="1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323;p32">
            <a:extLst>
              <a:ext uri="{FF2B5EF4-FFF2-40B4-BE49-F238E27FC236}">
                <a16:creationId xmlns:a16="http://schemas.microsoft.com/office/drawing/2014/main" id="{B6895338-C078-4ECD-8068-25F3AC44731B}"/>
              </a:ext>
            </a:extLst>
          </p:cNvPr>
          <p:cNvSpPr/>
          <p:nvPr/>
        </p:nvSpPr>
        <p:spPr>
          <a:xfrm>
            <a:off x="635832" y="713530"/>
            <a:ext cx="1518029" cy="1096540"/>
          </a:xfrm>
          <a:custGeom>
            <a:avLst/>
            <a:gdLst/>
            <a:ahLst/>
            <a:cxnLst/>
            <a:rect l="l" t="t" r="r" b="b"/>
            <a:pathLst>
              <a:path w="9344" h="6296" extrusionOk="0">
                <a:moveTo>
                  <a:pt x="6153" y="0"/>
                </a:moveTo>
                <a:cubicBezTo>
                  <a:pt x="5508" y="0"/>
                  <a:pt x="4822" y="102"/>
                  <a:pt x="4234" y="279"/>
                </a:cubicBezTo>
                <a:cubicBezTo>
                  <a:pt x="1" y="795"/>
                  <a:pt x="1112" y="6295"/>
                  <a:pt x="4560" y="6295"/>
                </a:cubicBezTo>
                <a:cubicBezTo>
                  <a:pt x="4985" y="6295"/>
                  <a:pt x="5447" y="6214"/>
                  <a:pt x="5936" y="6027"/>
                </a:cubicBezTo>
                <a:cubicBezTo>
                  <a:pt x="7428" y="5599"/>
                  <a:pt x="9344" y="2195"/>
                  <a:pt x="8276" y="703"/>
                </a:cubicBezTo>
                <a:cubicBezTo>
                  <a:pt x="7903" y="204"/>
                  <a:pt x="7067" y="0"/>
                  <a:pt x="61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323;p32">
            <a:extLst>
              <a:ext uri="{FF2B5EF4-FFF2-40B4-BE49-F238E27FC236}">
                <a16:creationId xmlns:a16="http://schemas.microsoft.com/office/drawing/2014/main" id="{4EFF2E52-7D7E-4513-B8DD-EDA0565128CE}"/>
              </a:ext>
            </a:extLst>
          </p:cNvPr>
          <p:cNvSpPr/>
          <p:nvPr/>
        </p:nvSpPr>
        <p:spPr>
          <a:xfrm>
            <a:off x="4858023" y="3235694"/>
            <a:ext cx="1518029" cy="1096540"/>
          </a:xfrm>
          <a:custGeom>
            <a:avLst/>
            <a:gdLst/>
            <a:ahLst/>
            <a:cxnLst/>
            <a:rect l="l" t="t" r="r" b="b"/>
            <a:pathLst>
              <a:path w="9344" h="6296" extrusionOk="0">
                <a:moveTo>
                  <a:pt x="6153" y="0"/>
                </a:moveTo>
                <a:cubicBezTo>
                  <a:pt x="5508" y="0"/>
                  <a:pt x="4822" y="102"/>
                  <a:pt x="4234" y="279"/>
                </a:cubicBezTo>
                <a:cubicBezTo>
                  <a:pt x="1" y="795"/>
                  <a:pt x="1112" y="6295"/>
                  <a:pt x="4560" y="6295"/>
                </a:cubicBezTo>
                <a:cubicBezTo>
                  <a:pt x="4985" y="6295"/>
                  <a:pt x="5447" y="6214"/>
                  <a:pt x="5936" y="6027"/>
                </a:cubicBezTo>
                <a:cubicBezTo>
                  <a:pt x="7428" y="5599"/>
                  <a:pt x="9344" y="2195"/>
                  <a:pt x="8276" y="703"/>
                </a:cubicBezTo>
                <a:cubicBezTo>
                  <a:pt x="7903" y="204"/>
                  <a:pt x="7067" y="0"/>
                  <a:pt x="61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324;p32">
            <a:extLst>
              <a:ext uri="{FF2B5EF4-FFF2-40B4-BE49-F238E27FC236}">
                <a16:creationId xmlns:a16="http://schemas.microsoft.com/office/drawing/2014/main" id="{398BE05F-FCC7-436F-845F-14797B928E06}"/>
              </a:ext>
            </a:extLst>
          </p:cNvPr>
          <p:cNvSpPr/>
          <p:nvPr/>
        </p:nvSpPr>
        <p:spPr>
          <a:xfrm>
            <a:off x="3531599" y="224974"/>
            <a:ext cx="1442411" cy="1041917"/>
          </a:xfrm>
          <a:custGeom>
            <a:avLst/>
            <a:gdLst/>
            <a:ahLst/>
            <a:cxnLst/>
            <a:rect l="l" t="t" r="r" b="b"/>
            <a:pathLst>
              <a:path w="9344" h="6296" extrusionOk="0">
                <a:moveTo>
                  <a:pt x="6153" y="0"/>
                </a:moveTo>
                <a:cubicBezTo>
                  <a:pt x="5508" y="0"/>
                  <a:pt x="4822" y="102"/>
                  <a:pt x="4234" y="279"/>
                </a:cubicBezTo>
                <a:cubicBezTo>
                  <a:pt x="1" y="795"/>
                  <a:pt x="1112" y="6295"/>
                  <a:pt x="4560" y="6295"/>
                </a:cubicBezTo>
                <a:cubicBezTo>
                  <a:pt x="4985" y="6295"/>
                  <a:pt x="5447" y="6214"/>
                  <a:pt x="5936" y="6027"/>
                </a:cubicBezTo>
                <a:cubicBezTo>
                  <a:pt x="7428" y="5599"/>
                  <a:pt x="9344" y="2195"/>
                  <a:pt x="8276" y="703"/>
                </a:cubicBezTo>
                <a:cubicBezTo>
                  <a:pt x="7903" y="204"/>
                  <a:pt x="7067" y="0"/>
                  <a:pt x="61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25;p32">
            <a:extLst>
              <a:ext uri="{FF2B5EF4-FFF2-40B4-BE49-F238E27FC236}">
                <a16:creationId xmlns:a16="http://schemas.microsoft.com/office/drawing/2014/main" id="{94E325AF-5D44-47E2-AE37-A0A539DFA91A}"/>
              </a:ext>
            </a:extLst>
          </p:cNvPr>
          <p:cNvSpPr/>
          <p:nvPr/>
        </p:nvSpPr>
        <p:spPr>
          <a:xfrm>
            <a:off x="6583817" y="811266"/>
            <a:ext cx="1518030" cy="1096540"/>
          </a:xfrm>
          <a:custGeom>
            <a:avLst/>
            <a:gdLst/>
            <a:ahLst/>
            <a:cxnLst/>
            <a:rect l="l" t="t" r="r" b="b"/>
            <a:pathLst>
              <a:path w="9344" h="6296" extrusionOk="0">
                <a:moveTo>
                  <a:pt x="6153" y="0"/>
                </a:moveTo>
                <a:cubicBezTo>
                  <a:pt x="5508" y="0"/>
                  <a:pt x="4822" y="102"/>
                  <a:pt x="4234" y="279"/>
                </a:cubicBezTo>
                <a:cubicBezTo>
                  <a:pt x="1" y="795"/>
                  <a:pt x="1112" y="6295"/>
                  <a:pt x="4560" y="6295"/>
                </a:cubicBezTo>
                <a:cubicBezTo>
                  <a:pt x="4985" y="6295"/>
                  <a:pt x="5447" y="6214"/>
                  <a:pt x="5936" y="6027"/>
                </a:cubicBezTo>
                <a:cubicBezTo>
                  <a:pt x="7428" y="5599"/>
                  <a:pt x="9344" y="2195"/>
                  <a:pt x="8276" y="703"/>
                </a:cubicBezTo>
                <a:cubicBezTo>
                  <a:pt x="7903" y="204"/>
                  <a:pt x="7067" y="0"/>
                  <a:pt x="61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BDD0BE44-35C0-4DC1-9DB8-ED3ABDDAB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9" t="11783" r="3695" b="23862"/>
          <a:stretch/>
        </p:blipFill>
        <p:spPr>
          <a:xfrm>
            <a:off x="1042153" y="971913"/>
            <a:ext cx="779450" cy="549675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00F1B07B-AE1C-462E-9782-4513A0E9FA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0" t="7855" r="10930" b="21288"/>
          <a:stretch/>
        </p:blipFill>
        <p:spPr>
          <a:xfrm>
            <a:off x="3902386" y="417567"/>
            <a:ext cx="700838" cy="630514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46D828A1-FD9C-47AC-9F76-0E10B8F91E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840"/>
          <a:stretch/>
        </p:blipFill>
        <p:spPr>
          <a:xfrm>
            <a:off x="6845604" y="905620"/>
            <a:ext cx="994455" cy="826991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F1EECF96-19B4-421B-B6B4-545E800BE9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831"/>
          <a:stretch/>
        </p:blipFill>
        <p:spPr>
          <a:xfrm>
            <a:off x="5168585" y="3406508"/>
            <a:ext cx="896904" cy="754912"/>
          </a:xfrm>
          <a:prstGeom prst="rect">
            <a:avLst/>
          </a:prstGeom>
        </p:spPr>
      </p:pic>
      <p:sp>
        <p:nvSpPr>
          <p:cNvPr id="65" name="Google Shape;324;p32">
            <a:extLst>
              <a:ext uri="{FF2B5EF4-FFF2-40B4-BE49-F238E27FC236}">
                <a16:creationId xmlns:a16="http://schemas.microsoft.com/office/drawing/2014/main" id="{6E67FC60-CC78-4E99-B74A-790AB4DE9821}"/>
              </a:ext>
            </a:extLst>
          </p:cNvPr>
          <p:cNvSpPr/>
          <p:nvPr/>
        </p:nvSpPr>
        <p:spPr>
          <a:xfrm>
            <a:off x="1821603" y="2942042"/>
            <a:ext cx="1442411" cy="1041917"/>
          </a:xfrm>
          <a:custGeom>
            <a:avLst/>
            <a:gdLst/>
            <a:ahLst/>
            <a:cxnLst/>
            <a:rect l="l" t="t" r="r" b="b"/>
            <a:pathLst>
              <a:path w="9344" h="6296" extrusionOk="0">
                <a:moveTo>
                  <a:pt x="6153" y="0"/>
                </a:moveTo>
                <a:cubicBezTo>
                  <a:pt x="5508" y="0"/>
                  <a:pt x="4822" y="102"/>
                  <a:pt x="4234" y="279"/>
                </a:cubicBezTo>
                <a:cubicBezTo>
                  <a:pt x="1" y="795"/>
                  <a:pt x="1112" y="6295"/>
                  <a:pt x="4560" y="6295"/>
                </a:cubicBezTo>
                <a:cubicBezTo>
                  <a:pt x="4985" y="6295"/>
                  <a:pt x="5447" y="6214"/>
                  <a:pt x="5936" y="6027"/>
                </a:cubicBezTo>
                <a:cubicBezTo>
                  <a:pt x="7428" y="5599"/>
                  <a:pt x="9344" y="2195"/>
                  <a:pt x="8276" y="703"/>
                </a:cubicBezTo>
                <a:cubicBezTo>
                  <a:pt x="7903" y="204"/>
                  <a:pt x="7067" y="0"/>
                  <a:pt x="61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agem 14" descr="Forma&#10;&#10;Descrição gerada automaticamente com confiança baixa">
            <a:extLst>
              <a:ext uri="{FF2B5EF4-FFF2-40B4-BE49-F238E27FC236}">
                <a16:creationId xmlns:a16="http://schemas.microsoft.com/office/drawing/2014/main" id="{2CDCB673-5305-4DB6-A45D-D9DB8647A6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05" t="6409" r="5513" b="21205"/>
          <a:stretch/>
        </p:blipFill>
        <p:spPr>
          <a:xfrm>
            <a:off x="2160151" y="3127477"/>
            <a:ext cx="792107" cy="649474"/>
          </a:xfrm>
          <a:prstGeom prst="rect">
            <a:avLst/>
          </a:prstGeom>
        </p:spPr>
      </p:pic>
      <p:sp>
        <p:nvSpPr>
          <p:cNvPr id="66" name="Google Shape;282;p31">
            <a:extLst>
              <a:ext uri="{FF2B5EF4-FFF2-40B4-BE49-F238E27FC236}">
                <a16:creationId xmlns:a16="http://schemas.microsoft.com/office/drawing/2014/main" id="{EE810BCE-1409-4430-98DA-23557C87ABF5}"/>
              </a:ext>
            </a:extLst>
          </p:cNvPr>
          <p:cNvSpPr txBox="1">
            <a:spLocks/>
          </p:cNvSpPr>
          <p:nvPr/>
        </p:nvSpPr>
        <p:spPr>
          <a:xfrm>
            <a:off x="528920" y="1810070"/>
            <a:ext cx="1518028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legoo"/>
              <a:buChar char="●"/>
              <a:defRPr sz="18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Glegoo"/>
              <a:buNone/>
            </a:pPr>
            <a:r>
              <a:rPr lang="pt-BR" sz="1400" dirty="0"/>
              <a:t>Solicitações de usuários</a:t>
            </a:r>
          </a:p>
        </p:txBody>
      </p:sp>
      <p:sp>
        <p:nvSpPr>
          <p:cNvPr id="67" name="Google Shape;282;p31">
            <a:extLst>
              <a:ext uri="{FF2B5EF4-FFF2-40B4-BE49-F238E27FC236}">
                <a16:creationId xmlns:a16="http://schemas.microsoft.com/office/drawing/2014/main" id="{1AD2C4A8-C015-40F2-9185-6C4E09CF9208}"/>
              </a:ext>
            </a:extLst>
          </p:cNvPr>
          <p:cNvSpPr txBox="1">
            <a:spLocks/>
          </p:cNvSpPr>
          <p:nvPr/>
        </p:nvSpPr>
        <p:spPr>
          <a:xfrm>
            <a:off x="3072591" y="1266891"/>
            <a:ext cx="253054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legoo"/>
              <a:buChar char="●"/>
              <a:defRPr sz="18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Glegoo"/>
              <a:buNone/>
            </a:pPr>
            <a:r>
              <a:rPr lang="pt-BR" sz="1400" dirty="0"/>
              <a:t>Incidentes e requisições monitorados</a:t>
            </a:r>
          </a:p>
        </p:txBody>
      </p:sp>
      <p:sp>
        <p:nvSpPr>
          <p:cNvPr id="68" name="Google Shape;282;p31">
            <a:extLst>
              <a:ext uri="{FF2B5EF4-FFF2-40B4-BE49-F238E27FC236}">
                <a16:creationId xmlns:a16="http://schemas.microsoft.com/office/drawing/2014/main" id="{C1416157-FD6A-4C28-A099-F3D177E2B7BB}"/>
              </a:ext>
            </a:extLst>
          </p:cNvPr>
          <p:cNvSpPr txBox="1">
            <a:spLocks/>
          </p:cNvSpPr>
          <p:nvPr/>
        </p:nvSpPr>
        <p:spPr>
          <a:xfrm>
            <a:off x="5872195" y="1922855"/>
            <a:ext cx="273362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legoo"/>
              <a:buChar char="●"/>
              <a:defRPr sz="18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Glegoo"/>
              <a:buNone/>
            </a:pPr>
            <a:r>
              <a:rPr lang="pt-BR" sz="1400" dirty="0"/>
              <a:t>Central de atendimento. Diagnóstico – Priorização Classifica - Registra</a:t>
            </a:r>
          </a:p>
        </p:txBody>
      </p:sp>
      <p:sp>
        <p:nvSpPr>
          <p:cNvPr id="69" name="Google Shape;282;p31">
            <a:extLst>
              <a:ext uri="{FF2B5EF4-FFF2-40B4-BE49-F238E27FC236}">
                <a16:creationId xmlns:a16="http://schemas.microsoft.com/office/drawing/2014/main" id="{F2FF5791-70F7-47EB-B714-47A33FC67526}"/>
              </a:ext>
            </a:extLst>
          </p:cNvPr>
          <p:cNvSpPr txBox="1">
            <a:spLocks/>
          </p:cNvSpPr>
          <p:nvPr/>
        </p:nvSpPr>
        <p:spPr>
          <a:xfrm>
            <a:off x="4250225" y="4297686"/>
            <a:ext cx="273362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legoo"/>
              <a:buChar char="●"/>
              <a:defRPr sz="18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Glegoo"/>
              <a:buNone/>
            </a:pPr>
            <a:r>
              <a:rPr lang="pt-BR" sz="1400" dirty="0"/>
              <a:t>Banco de dados (Nome do usuário e assunto)</a:t>
            </a:r>
          </a:p>
        </p:txBody>
      </p:sp>
      <p:sp>
        <p:nvSpPr>
          <p:cNvPr id="70" name="Google Shape;282;p31">
            <a:extLst>
              <a:ext uri="{FF2B5EF4-FFF2-40B4-BE49-F238E27FC236}">
                <a16:creationId xmlns:a16="http://schemas.microsoft.com/office/drawing/2014/main" id="{10C1CECE-F72B-427D-AD6E-B45A4CB17DA8}"/>
              </a:ext>
            </a:extLst>
          </p:cNvPr>
          <p:cNvSpPr txBox="1">
            <a:spLocks/>
          </p:cNvSpPr>
          <p:nvPr/>
        </p:nvSpPr>
        <p:spPr>
          <a:xfrm>
            <a:off x="1175996" y="4011486"/>
            <a:ext cx="273362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legoo"/>
              <a:buChar char="●"/>
              <a:defRPr sz="18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egoo"/>
              <a:buChar char="■"/>
              <a:defRPr sz="1400" b="0" i="0" u="none" strike="noStrike" cap="none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Glegoo"/>
              <a:buNone/>
            </a:pPr>
            <a:r>
              <a:rPr lang="pt-BR" sz="1400" dirty="0"/>
              <a:t>Suporte 1 e 2 ou 3</a:t>
            </a:r>
          </a:p>
        </p:txBody>
      </p: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E8EFB361-889E-4105-BB8D-889C1ADD7027}"/>
              </a:ext>
            </a:extLst>
          </p:cNvPr>
          <p:cNvCxnSpPr/>
          <p:nvPr/>
        </p:nvCxnSpPr>
        <p:spPr>
          <a:xfrm flipV="1">
            <a:off x="2227924" y="745932"/>
            <a:ext cx="1206027" cy="554346"/>
          </a:xfrm>
          <a:prstGeom prst="curved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Curvo 70">
            <a:extLst>
              <a:ext uri="{FF2B5EF4-FFF2-40B4-BE49-F238E27FC236}">
                <a16:creationId xmlns:a16="http://schemas.microsoft.com/office/drawing/2014/main" id="{9D311170-69BB-4B45-9694-E2E9F1F8BA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76051" y="2717415"/>
            <a:ext cx="1193709" cy="11091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: Curvo 72">
            <a:extLst>
              <a:ext uri="{FF2B5EF4-FFF2-40B4-BE49-F238E27FC236}">
                <a16:creationId xmlns:a16="http://schemas.microsoft.com/office/drawing/2014/main" id="{4B152FBA-33C6-40D2-98B4-6B4DC2FCD626}"/>
              </a:ext>
            </a:extLst>
          </p:cNvPr>
          <p:cNvCxnSpPr>
            <a:cxnSpLocks/>
            <a:stCxn id="68" idx="1"/>
          </p:cNvCxnSpPr>
          <p:nvPr/>
        </p:nvCxnSpPr>
        <p:spPr>
          <a:xfrm rot="10800000" flipV="1">
            <a:off x="3433951" y="2209054"/>
            <a:ext cx="2438244" cy="11464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>
            <a:extLst>
              <a:ext uri="{FF2B5EF4-FFF2-40B4-BE49-F238E27FC236}">
                <a16:creationId xmlns:a16="http://schemas.microsoft.com/office/drawing/2014/main" id="{D4028111-F57E-4593-AF66-999784911F58}"/>
              </a:ext>
            </a:extLst>
          </p:cNvPr>
          <p:cNvCxnSpPr>
            <a:cxnSpLocks/>
          </p:cNvCxnSpPr>
          <p:nvPr/>
        </p:nvCxnSpPr>
        <p:spPr>
          <a:xfrm>
            <a:off x="5168585" y="638335"/>
            <a:ext cx="1296010" cy="5198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551862"/>
      </p:ext>
    </p:extLst>
  </p:cSld>
  <p:clrMapOvr>
    <a:masterClrMapping/>
  </p:clrMapOvr>
</p:sld>
</file>

<file path=ppt/theme/theme1.xml><?xml version="1.0" encoding="utf-8"?>
<a:theme xmlns:a="http://schemas.openxmlformats.org/drawingml/2006/main" name="Sports Center by Slidesgo">
  <a:themeElements>
    <a:clrScheme name="Simple Light">
      <a:dk1>
        <a:srgbClr val="F3F3F3"/>
      </a:dk1>
      <a:lt1>
        <a:srgbClr val="423789"/>
      </a:lt1>
      <a:dk2>
        <a:srgbClr val="74AFBD"/>
      </a:dk2>
      <a:lt2>
        <a:srgbClr val="FF866E"/>
      </a:lt2>
      <a:accent1>
        <a:srgbClr val="F3DECA"/>
      </a:accent1>
      <a:accent2>
        <a:srgbClr val="FFC872"/>
      </a:accent2>
      <a:accent3>
        <a:srgbClr val="434343"/>
      </a:accent3>
      <a:accent4>
        <a:srgbClr val="423789"/>
      </a:accent4>
      <a:accent5>
        <a:srgbClr val="74AFBD"/>
      </a:accent5>
      <a:accent6>
        <a:srgbClr val="FF866E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0" ma:contentTypeDescription="Create a new document." ma:contentTypeScope="" ma:versionID="65b56d3976531bb86e9a7e04448b075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f815a5378fff5da689474e3fa7d9ad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A03501-3E64-461B-953E-3E076B04E4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90D46ED-674F-4509-88A1-E57201A807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04908D-E15A-4801-B58F-F21BAB27902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192</Words>
  <Application>Microsoft Office PowerPoint</Application>
  <PresentationFormat>Apresentação na tela (16:9)</PresentationFormat>
  <Paragraphs>47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2" baseType="lpstr">
      <vt:lpstr>Palanquin Dark</vt:lpstr>
      <vt:lpstr>Palanquin Dark SemiBold</vt:lpstr>
      <vt:lpstr>Aharoni</vt:lpstr>
      <vt:lpstr>Kirang Haerang</vt:lpstr>
      <vt:lpstr>Arial</vt:lpstr>
      <vt:lpstr>Overpass Light</vt:lpstr>
      <vt:lpstr>Fira Sans Extra Condensed Medium</vt:lpstr>
      <vt:lpstr>Roboto Condensed Light</vt:lpstr>
      <vt:lpstr>Geomanist</vt:lpstr>
      <vt:lpstr>Glegoo</vt:lpstr>
      <vt:lpstr>Sports Center by Slidesgo</vt:lpstr>
      <vt:lpstr>SÓCIO TORCEDOR</vt:lpstr>
      <vt:lpstr>Quando o tema se despertou?</vt:lpstr>
      <vt:lpstr>BACKLOG</vt:lpstr>
      <vt:lpstr>Apresentação do PowerPoint</vt:lpstr>
      <vt:lpstr>Apresentação do PowerPoint</vt:lpstr>
      <vt:lpstr>BANCO DE DADOS</vt:lpstr>
      <vt:lpstr>Artilheiros</vt:lpstr>
      <vt:lpstr>SITE</vt:lpstr>
      <vt:lpstr>Apresentação do PowerPoint</vt:lpstr>
      <vt:lpstr>GITHUB</vt:lpstr>
      <vt:lpstr>Autor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CENTER</dc:title>
  <dc:creator>Gabriel Saraiva</dc:creator>
  <cp:lastModifiedBy>GABRIEL ROBERTO SARAIVA MEDEIROS .</cp:lastModifiedBy>
  <cp:revision>23</cp:revision>
  <dcterms:modified xsi:type="dcterms:W3CDTF">2021-05-31T04:32:11Z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